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2.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5" r:id="rId4"/>
    <p:sldMasterId id="2147483735" r:id="rId5"/>
    <p:sldMasterId id="2147483797" r:id="rId6"/>
  </p:sldMasterIdLst>
  <p:notesMasterIdLst>
    <p:notesMasterId r:id="rId52"/>
  </p:notesMasterIdLst>
  <p:sldIdLst>
    <p:sldId id="267" r:id="rId7"/>
    <p:sldId id="395" r:id="rId8"/>
    <p:sldId id="1304" r:id="rId9"/>
    <p:sldId id="1581" r:id="rId10"/>
    <p:sldId id="1296" r:id="rId11"/>
    <p:sldId id="1582" r:id="rId12"/>
    <p:sldId id="1583" r:id="rId13"/>
    <p:sldId id="1584" r:id="rId14"/>
    <p:sldId id="1585" r:id="rId15"/>
    <p:sldId id="1275" r:id="rId16"/>
    <p:sldId id="1563" r:id="rId17"/>
    <p:sldId id="1559" r:id="rId18"/>
    <p:sldId id="1561" r:id="rId19"/>
    <p:sldId id="1539" r:id="rId20"/>
    <p:sldId id="1552" r:id="rId21"/>
    <p:sldId id="1553" r:id="rId22"/>
    <p:sldId id="1537" r:id="rId23"/>
    <p:sldId id="1540" r:id="rId24"/>
    <p:sldId id="1580" r:id="rId25"/>
    <p:sldId id="1556" r:id="rId26"/>
    <p:sldId id="1558" r:id="rId27"/>
    <p:sldId id="1557" r:id="rId28"/>
    <p:sldId id="1562" r:id="rId29"/>
    <p:sldId id="259" r:id="rId30"/>
    <p:sldId id="1309" r:id="rId31"/>
    <p:sldId id="1564" r:id="rId32"/>
    <p:sldId id="1565" r:id="rId33"/>
    <p:sldId id="1566" r:id="rId34"/>
    <p:sldId id="1567" r:id="rId35"/>
    <p:sldId id="1568" r:id="rId36"/>
    <p:sldId id="1569" r:id="rId37"/>
    <p:sldId id="1570" r:id="rId38"/>
    <p:sldId id="1571" r:id="rId39"/>
    <p:sldId id="1572" r:id="rId40"/>
    <p:sldId id="1573" r:id="rId41"/>
    <p:sldId id="1574" r:id="rId42"/>
    <p:sldId id="1575" r:id="rId43"/>
    <p:sldId id="1576" r:id="rId44"/>
    <p:sldId id="1577" r:id="rId45"/>
    <p:sldId id="1578" r:id="rId46"/>
    <p:sldId id="1579" r:id="rId47"/>
    <p:sldId id="1298" r:id="rId48"/>
    <p:sldId id="1295" r:id="rId49"/>
    <p:sldId id="434" r:id="rId50"/>
    <p:sldId id="429" r:id="rId5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99"/>
    <a:srgbClr val="DEE2EE"/>
    <a:srgbClr val="85C645"/>
    <a:srgbClr val="005179"/>
    <a:srgbClr val="44444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584" autoAdjust="0"/>
    <p:restoredTop sz="86385" autoAdjust="0"/>
  </p:normalViewPr>
  <p:slideViewPr>
    <p:cSldViewPr snapToGrid="0">
      <p:cViewPr varScale="1">
        <p:scale>
          <a:sx n="139" d="100"/>
          <a:sy n="139" d="100"/>
        </p:scale>
        <p:origin x="3276" y="102"/>
      </p:cViewPr>
      <p:guideLst>
        <p:guide orient="horz" pos="2160"/>
        <p:guide pos="3840"/>
      </p:guideLst>
    </p:cSldViewPr>
  </p:slideViewPr>
  <p:outlineViewPr>
    <p:cViewPr>
      <p:scale>
        <a:sx n="33" d="100"/>
        <a:sy n="33" d="100"/>
      </p:scale>
      <p:origin x="0" y="-543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theme" Target="theme/theme1.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presProps" Target="presProps.xml"/><Relationship Id="rId5" Type="http://schemas.openxmlformats.org/officeDocument/2006/relationships/slideMaster" Target="slideMasters/slideMaster2.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tableStyles" Target="tableStyles.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938F838-A3B6-48AE-AA05-496A0C7E48A5}" type="doc">
      <dgm:prSet loTypeId="urn:microsoft.com/office/officeart/2005/8/layout/bProcess3" loCatId="process" qsTypeId="urn:microsoft.com/office/officeart/2005/8/quickstyle/simple1" qsCatId="simple" csTypeId="urn:microsoft.com/office/officeart/2005/8/colors/accent1_2" csCatId="accent1" phldr="1"/>
      <dgm:spPr/>
    </dgm:pt>
    <dgm:pt modelId="{2FDF0F06-C538-4297-9C08-E4D540437861}">
      <dgm:prSet phldrT="[Text]"/>
      <dgm:spPr>
        <a:effectLst>
          <a:outerShdw blurRad="76200" dir="13500000" sy="23000" kx="1200000" algn="br" rotWithShape="0">
            <a:prstClr val="black">
              <a:alpha val="20000"/>
            </a:prstClr>
          </a:outerShdw>
        </a:effectLst>
      </dgm:spPr>
      <dgm:t>
        <a:bodyPr/>
        <a:lstStyle/>
        <a:p>
          <a:r>
            <a:rPr lang="en-US" dirty="0"/>
            <a:t>2010</a:t>
          </a:r>
        </a:p>
      </dgm:t>
    </dgm:pt>
    <dgm:pt modelId="{CFCD1F5F-3B39-46D4-96F8-E0916FB5C376}" type="parTrans" cxnId="{412D4933-1148-4704-8EBE-0B1C72AD67C1}">
      <dgm:prSet/>
      <dgm:spPr/>
      <dgm:t>
        <a:bodyPr/>
        <a:lstStyle/>
        <a:p>
          <a:endParaRPr lang="en-US"/>
        </a:p>
      </dgm:t>
    </dgm:pt>
    <dgm:pt modelId="{D5F76146-CD43-40FC-9745-5AB14069AC3E}" type="sibTrans" cxnId="{412D4933-1148-4704-8EBE-0B1C72AD67C1}">
      <dgm:prSet/>
      <dgm:spPr/>
      <dgm:t>
        <a:bodyPr/>
        <a:lstStyle/>
        <a:p>
          <a:endParaRPr lang="en-US"/>
        </a:p>
      </dgm:t>
    </dgm:pt>
    <dgm:pt modelId="{488DA821-6ABD-49E2-8A3E-2B6EF97B5862}">
      <dgm:prSet phldrT="[Text]"/>
      <dgm:spPr>
        <a:effectLst>
          <a:outerShdw blurRad="76200" dir="13500000" sy="23000" kx="1200000" algn="br" rotWithShape="0">
            <a:prstClr val="black">
              <a:alpha val="20000"/>
            </a:prstClr>
          </a:outerShdw>
        </a:effectLst>
      </dgm:spPr>
      <dgm:t>
        <a:bodyPr/>
        <a:lstStyle/>
        <a:p>
          <a:r>
            <a:rPr lang="en-US" dirty="0"/>
            <a:t>2012</a:t>
          </a:r>
        </a:p>
      </dgm:t>
    </dgm:pt>
    <dgm:pt modelId="{83D3589B-6EA3-404B-A144-F2F7E2979BD1}" type="parTrans" cxnId="{8079180E-15CE-4B19-A67F-1D1481621452}">
      <dgm:prSet/>
      <dgm:spPr/>
      <dgm:t>
        <a:bodyPr/>
        <a:lstStyle/>
        <a:p>
          <a:endParaRPr lang="en-US"/>
        </a:p>
      </dgm:t>
    </dgm:pt>
    <dgm:pt modelId="{99369214-A0BC-4517-8F38-8E921A995AF6}" type="sibTrans" cxnId="{8079180E-15CE-4B19-A67F-1D1481621452}">
      <dgm:prSet/>
      <dgm:spPr/>
      <dgm:t>
        <a:bodyPr/>
        <a:lstStyle/>
        <a:p>
          <a:endParaRPr lang="en-US"/>
        </a:p>
      </dgm:t>
    </dgm:pt>
    <dgm:pt modelId="{D596E7BC-54AD-46DE-9B82-E5FDC619AB75}">
      <dgm:prSet phldrT="[Text]"/>
      <dgm:spPr>
        <a:effectLst>
          <a:outerShdw blurRad="76200" dir="13500000" sy="23000" kx="1200000" algn="br" rotWithShape="0">
            <a:prstClr val="black">
              <a:alpha val="20000"/>
            </a:prstClr>
          </a:outerShdw>
        </a:effectLst>
      </dgm:spPr>
      <dgm:t>
        <a:bodyPr/>
        <a:lstStyle/>
        <a:p>
          <a:r>
            <a:rPr lang="en-US" sz="3600"/>
            <a:t>2017</a:t>
          </a:r>
        </a:p>
      </dgm:t>
    </dgm:pt>
    <dgm:pt modelId="{A5DE7545-D4D6-4DFA-9962-EBC2EF2C3E8C}" type="parTrans" cxnId="{FF661D9C-4642-47DE-8D0B-15E302618B81}">
      <dgm:prSet/>
      <dgm:spPr/>
      <dgm:t>
        <a:bodyPr/>
        <a:lstStyle/>
        <a:p>
          <a:endParaRPr lang="en-US"/>
        </a:p>
      </dgm:t>
    </dgm:pt>
    <dgm:pt modelId="{F9E354F4-7486-4DEA-B2CA-63723BC91449}" type="sibTrans" cxnId="{FF661D9C-4642-47DE-8D0B-15E302618B81}">
      <dgm:prSet/>
      <dgm:spPr/>
      <dgm:t>
        <a:bodyPr/>
        <a:lstStyle/>
        <a:p>
          <a:endParaRPr lang="en-US"/>
        </a:p>
      </dgm:t>
    </dgm:pt>
    <dgm:pt modelId="{B8B8C328-2775-4275-A4DF-A2EE2990E1A3}">
      <dgm:prSet phldrT="[Text]"/>
      <dgm:spPr>
        <a:effectLst>
          <a:outerShdw blurRad="76200" dir="13500000" sy="23000" kx="1200000" algn="br" rotWithShape="0">
            <a:prstClr val="black">
              <a:alpha val="20000"/>
            </a:prstClr>
          </a:outerShdw>
        </a:effectLst>
      </dgm:spPr>
      <dgm:t>
        <a:bodyPr/>
        <a:lstStyle/>
        <a:p>
          <a:r>
            <a:rPr lang="en-US" sz="3600"/>
            <a:t>2019</a:t>
          </a:r>
        </a:p>
      </dgm:t>
    </dgm:pt>
    <dgm:pt modelId="{7AF5C60B-1FEE-4A36-9D90-DCE01F2716DE}" type="parTrans" cxnId="{AD2E94B6-B7B3-4E73-A723-4B29A6BD2563}">
      <dgm:prSet/>
      <dgm:spPr/>
      <dgm:t>
        <a:bodyPr/>
        <a:lstStyle/>
        <a:p>
          <a:endParaRPr lang="en-US"/>
        </a:p>
      </dgm:t>
    </dgm:pt>
    <dgm:pt modelId="{812530C7-F081-4AA4-9B51-D3C907A11734}" type="sibTrans" cxnId="{AD2E94B6-B7B3-4E73-A723-4B29A6BD2563}">
      <dgm:prSet/>
      <dgm:spPr/>
      <dgm:t>
        <a:bodyPr/>
        <a:lstStyle/>
        <a:p>
          <a:endParaRPr lang="en-US"/>
        </a:p>
      </dgm:t>
    </dgm:pt>
    <dgm:pt modelId="{26ED6E3F-6B6F-40AD-9285-F38C9277272D}">
      <dgm:prSet phldrT="[Text]"/>
      <dgm:spPr>
        <a:effectLst>
          <a:outerShdw blurRad="76200" dir="13500000" sy="23000" kx="1200000" algn="br" rotWithShape="0">
            <a:prstClr val="black">
              <a:alpha val="20000"/>
            </a:prstClr>
          </a:outerShdw>
        </a:effectLst>
      </dgm:spPr>
      <dgm:t>
        <a:bodyPr/>
        <a:lstStyle/>
        <a:p>
          <a:r>
            <a:rPr lang="en-US" dirty="0"/>
            <a:t>2023</a:t>
          </a:r>
        </a:p>
      </dgm:t>
    </dgm:pt>
    <dgm:pt modelId="{29C3F04C-F6EC-4B81-B648-A0F94715B906}" type="parTrans" cxnId="{98CC262B-7814-4C9F-BB9C-31E7B3E6E006}">
      <dgm:prSet/>
      <dgm:spPr/>
      <dgm:t>
        <a:bodyPr/>
        <a:lstStyle/>
        <a:p>
          <a:endParaRPr lang="en-US"/>
        </a:p>
      </dgm:t>
    </dgm:pt>
    <dgm:pt modelId="{69F00102-9F20-488F-9C4C-90ADE9209763}" type="sibTrans" cxnId="{98CC262B-7814-4C9F-BB9C-31E7B3E6E006}">
      <dgm:prSet/>
      <dgm:spPr/>
      <dgm:t>
        <a:bodyPr/>
        <a:lstStyle/>
        <a:p>
          <a:endParaRPr lang="en-US"/>
        </a:p>
      </dgm:t>
    </dgm:pt>
    <dgm:pt modelId="{9F0D43B0-2482-47A6-95B9-27C778A10AEF}">
      <dgm:prSet phldrT="[Text]" custT="1"/>
      <dgm:spPr>
        <a:effectLst>
          <a:outerShdw blurRad="76200" dir="13500000" sy="23000" kx="1200000" algn="br" rotWithShape="0">
            <a:prstClr val="black">
              <a:alpha val="20000"/>
            </a:prstClr>
          </a:outerShdw>
        </a:effectLst>
      </dgm:spPr>
      <dgm:t>
        <a:bodyPr/>
        <a:lstStyle/>
        <a:p>
          <a:r>
            <a:rPr lang="en-US" sz="2000" dirty="0"/>
            <a:t>Program Starts in KY</a:t>
          </a:r>
        </a:p>
      </dgm:t>
    </dgm:pt>
    <dgm:pt modelId="{D5ABC008-6088-47DD-B023-34CDD4DA9EB1}" type="parTrans" cxnId="{9620D993-11C0-4188-979C-B7CC4DE59D30}">
      <dgm:prSet/>
      <dgm:spPr/>
      <dgm:t>
        <a:bodyPr/>
        <a:lstStyle/>
        <a:p>
          <a:endParaRPr lang="en-US"/>
        </a:p>
      </dgm:t>
    </dgm:pt>
    <dgm:pt modelId="{A94BAA2B-3E87-4D16-A703-3364C3CDD20D}" type="sibTrans" cxnId="{9620D993-11C0-4188-979C-B7CC4DE59D30}">
      <dgm:prSet/>
      <dgm:spPr/>
      <dgm:t>
        <a:bodyPr/>
        <a:lstStyle/>
        <a:p>
          <a:endParaRPr lang="en-US"/>
        </a:p>
      </dgm:t>
    </dgm:pt>
    <dgm:pt modelId="{04BCDD81-45F3-4E55-AEB8-96085A1BC6C5}">
      <dgm:prSet phldrT="[Text]" custT="1"/>
      <dgm:spPr>
        <a:effectLst>
          <a:outerShdw blurRad="76200" dir="13500000" sy="23000" kx="1200000" algn="br" rotWithShape="0">
            <a:prstClr val="black">
              <a:alpha val="20000"/>
            </a:prstClr>
          </a:outerShdw>
        </a:effectLst>
      </dgm:spPr>
      <dgm:t>
        <a:bodyPr/>
        <a:lstStyle/>
        <a:p>
          <a:r>
            <a:rPr lang="en-US" sz="2000"/>
            <a:t>First graduates</a:t>
          </a:r>
        </a:p>
      </dgm:t>
    </dgm:pt>
    <dgm:pt modelId="{31673AE0-D6C2-41AA-AA33-25D204098FA8}" type="parTrans" cxnId="{7C9939A5-A2AF-48BD-944E-07863E97BD8E}">
      <dgm:prSet/>
      <dgm:spPr/>
      <dgm:t>
        <a:bodyPr/>
        <a:lstStyle/>
        <a:p>
          <a:endParaRPr lang="en-US"/>
        </a:p>
      </dgm:t>
    </dgm:pt>
    <dgm:pt modelId="{70D9DAB1-874C-45A1-86A9-8937605BEBD9}" type="sibTrans" cxnId="{7C9939A5-A2AF-48BD-944E-07863E97BD8E}">
      <dgm:prSet/>
      <dgm:spPr/>
      <dgm:t>
        <a:bodyPr/>
        <a:lstStyle/>
        <a:p>
          <a:endParaRPr lang="en-US"/>
        </a:p>
      </dgm:t>
    </dgm:pt>
    <dgm:pt modelId="{C2DCA1BC-9507-4D9D-AE02-914EA02EC2A7}">
      <dgm:prSet phldrT="[Text]" custT="1"/>
      <dgm:spPr>
        <a:effectLst>
          <a:outerShdw blurRad="76200" dir="13500000" sy="23000" kx="1200000" algn="br" rotWithShape="0">
            <a:prstClr val="black">
              <a:alpha val="20000"/>
            </a:prstClr>
          </a:outerShdw>
        </a:effectLst>
      </dgm:spPr>
      <dgm:t>
        <a:bodyPr/>
        <a:lstStyle/>
        <a:p>
          <a:r>
            <a:rPr lang="en-US" sz="1400" dirty="0"/>
            <a:t>Has expanded across KY</a:t>
          </a:r>
        </a:p>
      </dgm:t>
    </dgm:pt>
    <dgm:pt modelId="{B75E6813-35B8-40EC-ACCD-2A67D693866C}" type="parTrans" cxnId="{6F03ED7C-A926-4AA2-8E53-5B1389D1CA0D}">
      <dgm:prSet/>
      <dgm:spPr/>
      <dgm:t>
        <a:bodyPr/>
        <a:lstStyle/>
        <a:p>
          <a:endParaRPr lang="en-US"/>
        </a:p>
      </dgm:t>
    </dgm:pt>
    <dgm:pt modelId="{45FE5FC7-5BF7-494C-9523-40B0B3AF9872}" type="sibTrans" cxnId="{6F03ED7C-A926-4AA2-8E53-5B1389D1CA0D}">
      <dgm:prSet/>
      <dgm:spPr/>
      <dgm:t>
        <a:bodyPr/>
        <a:lstStyle/>
        <a:p>
          <a:endParaRPr lang="en-US"/>
        </a:p>
      </dgm:t>
    </dgm:pt>
    <dgm:pt modelId="{26515AA7-BB8E-42A6-91F1-653C71D18C06}">
      <dgm:prSet phldrT="[Text]" custT="1"/>
      <dgm:spPr>
        <a:effectLst>
          <a:outerShdw blurRad="76200" dir="13500000" sy="23000" kx="1200000" algn="br" rotWithShape="0">
            <a:prstClr val="black">
              <a:alpha val="20000"/>
            </a:prstClr>
          </a:outerShdw>
        </a:effectLst>
      </dgm:spPr>
      <dgm:t>
        <a:bodyPr/>
        <a:lstStyle/>
        <a:p>
          <a:r>
            <a:rPr lang="en-US" sz="1400"/>
            <a:t>Has expanded to all Toyota sites</a:t>
          </a:r>
        </a:p>
      </dgm:t>
    </dgm:pt>
    <dgm:pt modelId="{2422AEA7-1D2A-47C3-8645-0E4CDF8077C8}" type="parTrans" cxnId="{17FDBBA0-1F6F-4764-8854-86EF41F1FD2D}">
      <dgm:prSet/>
      <dgm:spPr/>
      <dgm:t>
        <a:bodyPr/>
        <a:lstStyle/>
        <a:p>
          <a:endParaRPr lang="en-US"/>
        </a:p>
      </dgm:t>
    </dgm:pt>
    <dgm:pt modelId="{95242380-2476-4E93-81A2-D1E76927BF9B}" type="sibTrans" cxnId="{17FDBBA0-1F6F-4764-8854-86EF41F1FD2D}">
      <dgm:prSet/>
      <dgm:spPr/>
      <dgm:t>
        <a:bodyPr/>
        <a:lstStyle/>
        <a:p>
          <a:endParaRPr lang="en-US"/>
        </a:p>
      </dgm:t>
    </dgm:pt>
    <dgm:pt modelId="{599C97E2-21E7-474F-B705-E063033984B5}">
      <dgm:prSet phldrT="[Text]" custT="1"/>
      <dgm:spPr>
        <a:effectLst>
          <a:outerShdw blurRad="76200" dir="13500000" sy="23000" kx="1200000" algn="br" rotWithShape="0">
            <a:prstClr val="black">
              <a:alpha val="20000"/>
            </a:prstClr>
          </a:outerShdw>
        </a:effectLst>
      </dgm:spPr>
      <dgm:t>
        <a:bodyPr/>
        <a:lstStyle/>
        <a:p>
          <a:r>
            <a:rPr lang="en-US" sz="1800" dirty="0"/>
            <a:t>Toyota transitions program to the MI in August</a:t>
          </a:r>
        </a:p>
      </dgm:t>
    </dgm:pt>
    <dgm:pt modelId="{8A6D6388-840B-4616-9D08-6AF4105F5232}" type="parTrans" cxnId="{65CFA6CD-8248-4DE5-8CEA-2E3DEF595F11}">
      <dgm:prSet/>
      <dgm:spPr/>
      <dgm:t>
        <a:bodyPr/>
        <a:lstStyle/>
        <a:p>
          <a:endParaRPr lang="en-US"/>
        </a:p>
      </dgm:t>
    </dgm:pt>
    <dgm:pt modelId="{1070F678-047D-4BF8-BEF4-9722DC9F496D}" type="sibTrans" cxnId="{65CFA6CD-8248-4DE5-8CEA-2E3DEF595F11}">
      <dgm:prSet/>
      <dgm:spPr/>
      <dgm:t>
        <a:bodyPr/>
        <a:lstStyle/>
        <a:p>
          <a:endParaRPr lang="en-US"/>
        </a:p>
      </dgm:t>
    </dgm:pt>
    <dgm:pt modelId="{154BE8DD-CA35-4BEC-A5D2-90BCD203E946}">
      <dgm:prSet phldrT="[Text]" custT="1"/>
      <dgm:spPr>
        <a:effectLst>
          <a:outerShdw blurRad="76200" dir="13500000" sy="23000" kx="1200000" algn="br" rotWithShape="0">
            <a:prstClr val="black">
              <a:alpha val="20000"/>
            </a:prstClr>
          </a:outerShdw>
        </a:effectLst>
      </dgm:spPr>
      <dgm:t>
        <a:bodyPr/>
        <a:lstStyle/>
        <a:p>
          <a:r>
            <a:rPr lang="en-US" sz="1800" dirty="0"/>
            <a:t>1,500 graduates</a:t>
          </a:r>
        </a:p>
      </dgm:t>
    </dgm:pt>
    <dgm:pt modelId="{1D98C16E-0F22-4E45-982C-8518CD24C3E3}" type="parTrans" cxnId="{D369FEE4-702C-4015-AB32-F96087EACE6F}">
      <dgm:prSet/>
      <dgm:spPr/>
      <dgm:t>
        <a:bodyPr/>
        <a:lstStyle/>
        <a:p>
          <a:endParaRPr lang="en-US"/>
        </a:p>
      </dgm:t>
    </dgm:pt>
    <dgm:pt modelId="{4D974102-BD89-4C9C-80E7-C005CEA87779}" type="sibTrans" cxnId="{D369FEE4-702C-4015-AB32-F96087EACE6F}">
      <dgm:prSet/>
      <dgm:spPr/>
      <dgm:t>
        <a:bodyPr/>
        <a:lstStyle/>
        <a:p>
          <a:endParaRPr lang="en-US"/>
        </a:p>
      </dgm:t>
    </dgm:pt>
    <dgm:pt modelId="{133CCDCC-85D9-4891-902B-DD7CB39400FD}">
      <dgm:prSet phldrT="[Text]" custT="1"/>
      <dgm:spPr>
        <a:effectLst>
          <a:outerShdw blurRad="76200" dir="13500000" sy="23000" kx="1200000" algn="br" rotWithShape="0">
            <a:prstClr val="black">
              <a:alpha val="20000"/>
            </a:prstClr>
          </a:outerShdw>
        </a:effectLst>
      </dgm:spPr>
      <dgm:t>
        <a:bodyPr/>
        <a:lstStyle/>
        <a:p>
          <a:r>
            <a:rPr lang="en-US" sz="1800" dirty="0"/>
            <a:t>1,000 enrolled</a:t>
          </a:r>
        </a:p>
      </dgm:t>
    </dgm:pt>
    <dgm:pt modelId="{9BD15556-FDEB-4D3A-8AE0-652F652967BE}" type="parTrans" cxnId="{477C4C2F-0BAB-4AD0-9ED1-6CDD29F442AA}">
      <dgm:prSet/>
      <dgm:spPr/>
      <dgm:t>
        <a:bodyPr/>
        <a:lstStyle/>
        <a:p>
          <a:endParaRPr lang="en-US"/>
        </a:p>
      </dgm:t>
    </dgm:pt>
    <dgm:pt modelId="{CE372E45-996D-4D0D-AF23-0FCDDDC9C172}" type="sibTrans" cxnId="{477C4C2F-0BAB-4AD0-9ED1-6CDD29F442AA}">
      <dgm:prSet/>
      <dgm:spPr/>
      <dgm:t>
        <a:bodyPr/>
        <a:lstStyle/>
        <a:p>
          <a:endParaRPr lang="en-US"/>
        </a:p>
      </dgm:t>
    </dgm:pt>
    <dgm:pt modelId="{9F7DE18F-5A35-4B24-A185-B3F2824826E8}">
      <dgm:prSet phldrT="[Text]"/>
      <dgm:spPr>
        <a:effectLst>
          <a:outerShdw blurRad="76200" dir="13500000" sy="23000" kx="1200000" algn="br" rotWithShape="0">
            <a:prstClr val="black">
              <a:alpha val="20000"/>
            </a:prstClr>
          </a:outerShdw>
        </a:effectLst>
      </dgm:spPr>
      <dgm:t>
        <a:bodyPr/>
        <a:lstStyle/>
        <a:p>
          <a:endParaRPr lang="en-US" dirty="0"/>
        </a:p>
      </dgm:t>
    </dgm:pt>
    <dgm:pt modelId="{D752D59F-8012-4CBC-8259-D8F72F460352}" type="parTrans" cxnId="{2EC00C51-C996-4056-8C1E-743B3D62A69E}">
      <dgm:prSet/>
      <dgm:spPr/>
      <dgm:t>
        <a:bodyPr/>
        <a:lstStyle/>
        <a:p>
          <a:endParaRPr lang="en-US"/>
        </a:p>
      </dgm:t>
    </dgm:pt>
    <dgm:pt modelId="{15235444-E53D-42D1-9F80-46743D4B3DB4}" type="sibTrans" cxnId="{2EC00C51-C996-4056-8C1E-743B3D62A69E}">
      <dgm:prSet/>
      <dgm:spPr/>
      <dgm:t>
        <a:bodyPr/>
        <a:lstStyle/>
        <a:p>
          <a:endParaRPr lang="en-US"/>
        </a:p>
      </dgm:t>
    </dgm:pt>
    <dgm:pt modelId="{E5E9A272-9CA9-4901-BB5B-7DE52B5CDBC0}" type="pres">
      <dgm:prSet presAssocID="{3938F838-A3B6-48AE-AA05-496A0C7E48A5}" presName="Name0" presStyleCnt="0">
        <dgm:presLayoutVars>
          <dgm:dir/>
          <dgm:resizeHandles val="exact"/>
        </dgm:presLayoutVars>
      </dgm:prSet>
      <dgm:spPr/>
    </dgm:pt>
    <dgm:pt modelId="{E157F25B-0A37-40EE-ABAA-E28740C3E5F2}" type="pres">
      <dgm:prSet presAssocID="{2FDF0F06-C538-4297-9C08-E4D540437861}" presName="node" presStyleLbl="node1" presStyleIdx="0" presStyleCnt="6" custScaleX="92453" custLinFactNeighborX="-9521" custLinFactNeighborY="3861">
        <dgm:presLayoutVars>
          <dgm:bulletEnabled val="1"/>
        </dgm:presLayoutVars>
      </dgm:prSet>
      <dgm:spPr/>
    </dgm:pt>
    <dgm:pt modelId="{8B2402C9-DECD-4779-8C7C-50F9561C7DFB}" type="pres">
      <dgm:prSet presAssocID="{D5F76146-CD43-40FC-9745-5AB14069AC3E}" presName="sibTrans" presStyleLbl="sibTrans1D1" presStyleIdx="0" presStyleCnt="5"/>
      <dgm:spPr/>
    </dgm:pt>
    <dgm:pt modelId="{2B5A6C4E-8CF0-468D-ABCA-CED54C9C422B}" type="pres">
      <dgm:prSet presAssocID="{D5F76146-CD43-40FC-9745-5AB14069AC3E}" presName="connectorText" presStyleLbl="sibTrans1D1" presStyleIdx="0" presStyleCnt="5"/>
      <dgm:spPr/>
    </dgm:pt>
    <dgm:pt modelId="{5DD7AFC6-7E0A-4ECB-B639-229076042753}" type="pres">
      <dgm:prSet presAssocID="{488DA821-6ABD-49E2-8A3E-2B6EF97B5862}" presName="node" presStyleLbl="node1" presStyleIdx="1" presStyleCnt="6">
        <dgm:presLayoutVars>
          <dgm:bulletEnabled val="1"/>
        </dgm:presLayoutVars>
      </dgm:prSet>
      <dgm:spPr/>
    </dgm:pt>
    <dgm:pt modelId="{E4B48E80-BCD5-4C7C-9BA7-4C1C2DAA310A}" type="pres">
      <dgm:prSet presAssocID="{99369214-A0BC-4517-8F38-8E921A995AF6}" presName="sibTrans" presStyleLbl="sibTrans1D1" presStyleIdx="1" presStyleCnt="5"/>
      <dgm:spPr/>
    </dgm:pt>
    <dgm:pt modelId="{C6C71322-C815-403E-856E-83AC1312E41F}" type="pres">
      <dgm:prSet presAssocID="{99369214-A0BC-4517-8F38-8E921A995AF6}" presName="connectorText" presStyleLbl="sibTrans1D1" presStyleIdx="1" presStyleCnt="5"/>
      <dgm:spPr/>
    </dgm:pt>
    <dgm:pt modelId="{49945638-4B3C-4445-9A77-DFE97E7541B9}" type="pres">
      <dgm:prSet presAssocID="{D596E7BC-54AD-46DE-9B82-E5FDC619AB75}" presName="node" presStyleLbl="node1" presStyleIdx="2" presStyleCnt="6">
        <dgm:presLayoutVars>
          <dgm:bulletEnabled val="1"/>
        </dgm:presLayoutVars>
      </dgm:prSet>
      <dgm:spPr/>
    </dgm:pt>
    <dgm:pt modelId="{35E1DBA1-E490-4FD0-962D-9DCC6906FF23}" type="pres">
      <dgm:prSet presAssocID="{F9E354F4-7486-4DEA-B2CA-63723BC91449}" presName="sibTrans" presStyleLbl="sibTrans1D1" presStyleIdx="2" presStyleCnt="5"/>
      <dgm:spPr/>
    </dgm:pt>
    <dgm:pt modelId="{9960BDF2-DC1D-4003-8D78-952DE8B78DED}" type="pres">
      <dgm:prSet presAssocID="{F9E354F4-7486-4DEA-B2CA-63723BC91449}" presName="connectorText" presStyleLbl="sibTrans1D1" presStyleIdx="2" presStyleCnt="5"/>
      <dgm:spPr/>
    </dgm:pt>
    <dgm:pt modelId="{E2241A2A-A54C-4935-A521-F8173DF499E0}" type="pres">
      <dgm:prSet presAssocID="{B8B8C328-2775-4275-A4DF-A2EE2990E1A3}" presName="node" presStyleLbl="node1" presStyleIdx="3" presStyleCnt="6">
        <dgm:presLayoutVars>
          <dgm:bulletEnabled val="1"/>
        </dgm:presLayoutVars>
      </dgm:prSet>
      <dgm:spPr/>
    </dgm:pt>
    <dgm:pt modelId="{7483B3E7-C309-4A55-B62A-3A81F5C38829}" type="pres">
      <dgm:prSet presAssocID="{812530C7-F081-4AA4-9B51-D3C907A11734}" presName="sibTrans" presStyleLbl="sibTrans1D1" presStyleIdx="3" presStyleCnt="5"/>
      <dgm:spPr/>
    </dgm:pt>
    <dgm:pt modelId="{310C972D-A913-4AA2-9792-727D4C03446A}" type="pres">
      <dgm:prSet presAssocID="{812530C7-F081-4AA4-9B51-D3C907A11734}" presName="connectorText" presStyleLbl="sibTrans1D1" presStyleIdx="3" presStyleCnt="5"/>
      <dgm:spPr/>
    </dgm:pt>
    <dgm:pt modelId="{6A772B4C-EB39-4CDF-BD8D-A5C8A5F3894F}" type="pres">
      <dgm:prSet presAssocID="{9F7DE18F-5A35-4B24-A185-B3F2824826E8}" presName="node" presStyleLbl="node1" presStyleIdx="4" presStyleCnt="6">
        <dgm:presLayoutVars>
          <dgm:bulletEnabled val="1"/>
        </dgm:presLayoutVars>
      </dgm:prSet>
      <dgm:spPr/>
    </dgm:pt>
    <dgm:pt modelId="{5A0E3C7E-7FE5-4217-9919-798855381285}" type="pres">
      <dgm:prSet presAssocID="{15235444-E53D-42D1-9F80-46743D4B3DB4}" presName="sibTrans" presStyleLbl="sibTrans1D1" presStyleIdx="4" presStyleCnt="5"/>
      <dgm:spPr/>
    </dgm:pt>
    <dgm:pt modelId="{D01EB569-BE79-4C68-BB5D-E41A8551717D}" type="pres">
      <dgm:prSet presAssocID="{15235444-E53D-42D1-9F80-46743D4B3DB4}" presName="connectorText" presStyleLbl="sibTrans1D1" presStyleIdx="4" presStyleCnt="5"/>
      <dgm:spPr/>
    </dgm:pt>
    <dgm:pt modelId="{117D2DAF-31B2-472D-84B7-511ED3338ECE}" type="pres">
      <dgm:prSet presAssocID="{26ED6E3F-6B6F-40AD-9285-F38C9277272D}" presName="node" presStyleLbl="node1" presStyleIdx="5" presStyleCnt="6" custScaleX="100449" custScaleY="98568">
        <dgm:presLayoutVars>
          <dgm:bulletEnabled val="1"/>
        </dgm:presLayoutVars>
      </dgm:prSet>
      <dgm:spPr/>
    </dgm:pt>
  </dgm:ptLst>
  <dgm:cxnLst>
    <dgm:cxn modelId="{0E035B09-1768-40FB-932A-48E4CE958ED0}" type="presOf" srcId="{15235444-E53D-42D1-9F80-46743D4B3DB4}" destId="{D01EB569-BE79-4C68-BB5D-E41A8551717D}" srcOrd="1" destOrd="0" presId="urn:microsoft.com/office/officeart/2005/8/layout/bProcess3"/>
    <dgm:cxn modelId="{8079180E-15CE-4B19-A67F-1D1481621452}" srcId="{3938F838-A3B6-48AE-AA05-496A0C7E48A5}" destId="{488DA821-6ABD-49E2-8A3E-2B6EF97B5862}" srcOrd="1" destOrd="0" parTransId="{83D3589B-6EA3-404B-A144-F2F7E2979BD1}" sibTransId="{99369214-A0BC-4517-8F38-8E921A995AF6}"/>
    <dgm:cxn modelId="{06053814-87DC-4E8B-BA8E-7066A9BAF0F6}" type="presOf" srcId="{04BCDD81-45F3-4E55-AEB8-96085A1BC6C5}" destId="{5DD7AFC6-7E0A-4ECB-B639-229076042753}" srcOrd="0" destOrd="1" presId="urn:microsoft.com/office/officeart/2005/8/layout/bProcess3"/>
    <dgm:cxn modelId="{79802B1C-4BE8-4CB6-AC17-C585EBDE8544}" type="presOf" srcId="{F9E354F4-7486-4DEA-B2CA-63723BC91449}" destId="{35E1DBA1-E490-4FD0-962D-9DCC6906FF23}" srcOrd="0" destOrd="0" presId="urn:microsoft.com/office/officeart/2005/8/layout/bProcess3"/>
    <dgm:cxn modelId="{6BE10327-FCE5-4D89-B2D0-014F4E1B022D}" type="presOf" srcId="{99369214-A0BC-4517-8F38-8E921A995AF6}" destId="{E4B48E80-BCD5-4C7C-9BA7-4C1C2DAA310A}" srcOrd="0" destOrd="0" presId="urn:microsoft.com/office/officeart/2005/8/layout/bProcess3"/>
    <dgm:cxn modelId="{98CC262B-7814-4C9F-BB9C-31E7B3E6E006}" srcId="{3938F838-A3B6-48AE-AA05-496A0C7E48A5}" destId="{26ED6E3F-6B6F-40AD-9285-F38C9277272D}" srcOrd="5" destOrd="0" parTransId="{29C3F04C-F6EC-4B81-B648-A0F94715B906}" sibTransId="{69F00102-9F20-488F-9C4C-90ADE9209763}"/>
    <dgm:cxn modelId="{477C4C2F-0BAB-4AD0-9ED1-6CDD29F442AA}" srcId="{26ED6E3F-6B6F-40AD-9285-F38C9277272D}" destId="{133CCDCC-85D9-4891-902B-DD7CB39400FD}" srcOrd="1" destOrd="0" parTransId="{9BD15556-FDEB-4D3A-8AE0-652F652967BE}" sibTransId="{CE372E45-996D-4D0D-AF23-0FCDDDC9C172}"/>
    <dgm:cxn modelId="{E642842F-12EB-4826-8A8A-2455001BE94B}" type="presOf" srcId="{B8B8C328-2775-4275-A4DF-A2EE2990E1A3}" destId="{E2241A2A-A54C-4935-A521-F8173DF499E0}" srcOrd="0" destOrd="0" presId="urn:microsoft.com/office/officeart/2005/8/layout/bProcess3"/>
    <dgm:cxn modelId="{499D9331-B2C8-4211-AE96-5EB92E21425D}" type="presOf" srcId="{488DA821-6ABD-49E2-8A3E-2B6EF97B5862}" destId="{5DD7AFC6-7E0A-4ECB-B639-229076042753}" srcOrd="0" destOrd="0" presId="urn:microsoft.com/office/officeart/2005/8/layout/bProcess3"/>
    <dgm:cxn modelId="{92C62033-5C4B-47F4-AB84-A25114DB8000}" type="presOf" srcId="{26515AA7-BB8E-42A6-91F1-653C71D18C06}" destId="{49945638-4B3C-4445-9A77-DFE97E7541B9}" srcOrd="0" destOrd="2" presId="urn:microsoft.com/office/officeart/2005/8/layout/bProcess3"/>
    <dgm:cxn modelId="{412D4933-1148-4704-8EBE-0B1C72AD67C1}" srcId="{3938F838-A3B6-48AE-AA05-496A0C7E48A5}" destId="{2FDF0F06-C538-4297-9C08-E4D540437861}" srcOrd="0" destOrd="0" parTransId="{CFCD1F5F-3B39-46D4-96F8-E0916FB5C376}" sibTransId="{D5F76146-CD43-40FC-9745-5AB14069AC3E}"/>
    <dgm:cxn modelId="{2FF1C93E-FA7C-4AE0-836B-56DA89356F04}" type="presOf" srcId="{133CCDCC-85D9-4891-902B-DD7CB39400FD}" destId="{117D2DAF-31B2-472D-84B7-511ED3338ECE}" srcOrd="0" destOrd="2" presId="urn:microsoft.com/office/officeart/2005/8/layout/bProcess3"/>
    <dgm:cxn modelId="{B73BD15E-DCC4-4DCE-B1E3-9980ADF3FC79}" type="presOf" srcId="{2FDF0F06-C538-4297-9C08-E4D540437861}" destId="{E157F25B-0A37-40EE-ABAA-E28740C3E5F2}" srcOrd="0" destOrd="0" presId="urn:microsoft.com/office/officeart/2005/8/layout/bProcess3"/>
    <dgm:cxn modelId="{0BD29063-1770-4639-BDDC-04E3A7FFDF6E}" type="presOf" srcId="{26ED6E3F-6B6F-40AD-9285-F38C9277272D}" destId="{117D2DAF-31B2-472D-84B7-511ED3338ECE}" srcOrd="0" destOrd="0" presId="urn:microsoft.com/office/officeart/2005/8/layout/bProcess3"/>
    <dgm:cxn modelId="{823FF243-A346-40D0-B262-C2F7577EEEED}" type="presOf" srcId="{9F0D43B0-2482-47A6-95B9-27C778A10AEF}" destId="{E157F25B-0A37-40EE-ABAA-E28740C3E5F2}" srcOrd="0" destOrd="1" presId="urn:microsoft.com/office/officeart/2005/8/layout/bProcess3"/>
    <dgm:cxn modelId="{1CED1E6D-A95E-4453-BF4A-2D03690E3496}" type="presOf" srcId="{154BE8DD-CA35-4BEC-A5D2-90BCD203E946}" destId="{117D2DAF-31B2-472D-84B7-511ED3338ECE}" srcOrd="0" destOrd="1" presId="urn:microsoft.com/office/officeart/2005/8/layout/bProcess3"/>
    <dgm:cxn modelId="{2EC00C51-C996-4056-8C1E-743B3D62A69E}" srcId="{3938F838-A3B6-48AE-AA05-496A0C7E48A5}" destId="{9F7DE18F-5A35-4B24-A185-B3F2824826E8}" srcOrd="4" destOrd="0" parTransId="{D752D59F-8012-4CBC-8259-D8F72F460352}" sibTransId="{15235444-E53D-42D1-9F80-46743D4B3DB4}"/>
    <dgm:cxn modelId="{6F03ED7C-A926-4AA2-8E53-5B1389D1CA0D}" srcId="{D596E7BC-54AD-46DE-9B82-E5FDC619AB75}" destId="{C2DCA1BC-9507-4D9D-AE02-914EA02EC2A7}" srcOrd="0" destOrd="0" parTransId="{B75E6813-35B8-40EC-ACCD-2A67D693866C}" sibTransId="{45FE5FC7-5BF7-494C-9523-40B0B3AF9872}"/>
    <dgm:cxn modelId="{C6CAF483-98BF-4EFC-BBFB-461D1A5CBC3A}" type="presOf" srcId="{812530C7-F081-4AA4-9B51-D3C907A11734}" destId="{7483B3E7-C309-4A55-B62A-3A81F5C38829}" srcOrd="0" destOrd="0" presId="urn:microsoft.com/office/officeart/2005/8/layout/bProcess3"/>
    <dgm:cxn modelId="{AF2D158E-FAD7-475E-AA7E-E1BCFA7CC064}" type="presOf" srcId="{D596E7BC-54AD-46DE-9B82-E5FDC619AB75}" destId="{49945638-4B3C-4445-9A77-DFE97E7541B9}" srcOrd="0" destOrd="0" presId="urn:microsoft.com/office/officeart/2005/8/layout/bProcess3"/>
    <dgm:cxn modelId="{9620D993-11C0-4188-979C-B7CC4DE59D30}" srcId="{2FDF0F06-C538-4297-9C08-E4D540437861}" destId="{9F0D43B0-2482-47A6-95B9-27C778A10AEF}" srcOrd="0" destOrd="0" parTransId="{D5ABC008-6088-47DD-B023-34CDD4DA9EB1}" sibTransId="{A94BAA2B-3E87-4D16-A703-3364C3CDD20D}"/>
    <dgm:cxn modelId="{FF661D9C-4642-47DE-8D0B-15E302618B81}" srcId="{3938F838-A3B6-48AE-AA05-496A0C7E48A5}" destId="{D596E7BC-54AD-46DE-9B82-E5FDC619AB75}" srcOrd="2" destOrd="0" parTransId="{A5DE7545-D4D6-4DFA-9962-EBC2EF2C3E8C}" sibTransId="{F9E354F4-7486-4DEA-B2CA-63723BC91449}"/>
    <dgm:cxn modelId="{F042A09C-DC7D-460F-A392-9929A5DAFA24}" type="presOf" srcId="{D5F76146-CD43-40FC-9745-5AB14069AC3E}" destId="{2B5A6C4E-8CF0-468D-ABCA-CED54C9C422B}" srcOrd="1" destOrd="0" presId="urn:microsoft.com/office/officeart/2005/8/layout/bProcess3"/>
    <dgm:cxn modelId="{3EC20CA0-CDE2-44DB-87C5-B4D9EAE29305}" type="presOf" srcId="{9F7DE18F-5A35-4B24-A185-B3F2824826E8}" destId="{6A772B4C-EB39-4CDF-BD8D-A5C8A5F3894F}" srcOrd="0" destOrd="0" presId="urn:microsoft.com/office/officeart/2005/8/layout/bProcess3"/>
    <dgm:cxn modelId="{F60A8DA0-A603-4819-B0A2-D191EB6B94E4}" type="presOf" srcId="{F9E354F4-7486-4DEA-B2CA-63723BC91449}" destId="{9960BDF2-DC1D-4003-8D78-952DE8B78DED}" srcOrd="1" destOrd="0" presId="urn:microsoft.com/office/officeart/2005/8/layout/bProcess3"/>
    <dgm:cxn modelId="{17FDBBA0-1F6F-4764-8854-86EF41F1FD2D}" srcId="{D596E7BC-54AD-46DE-9B82-E5FDC619AB75}" destId="{26515AA7-BB8E-42A6-91F1-653C71D18C06}" srcOrd="1" destOrd="0" parTransId="{2422AEA7-1D2A-47C3-8645-0E4CDF8077C8}" sibTransId="{95242380-2476-4E93-81A2-D1E76927BF9B}"/>
    <dgm:cxn modelId="{7C9939A5-A2AF-48BD-944E-07863E97BD8E}" srcId="{488DA821-6ABD-49E2-8A3E-2B6EF97B5862}" destId="{04BCDD81-45F3-4E55-AEB8-96085A1BC6C5}" srcOrd="0" destOrd="0" parTransId="{31673AE0-D6C2-41AA-AA33-25D204098FA8}" sibTransId="{70D9DAB1-874C-45A1-86A9-8937605BEBD9}"/>
    <dgm:cxn modelId="{F40554A9-3EA4-47A8-9D16-9407F9A8C731}" type="presOf" srcId="{99369214-A0BC-4517-8F38-8E921A995AF6}" destId="{C6C71322-C815-403E-856E-83AC1312E41F}" srcOrd="1" destOrd="0" presId="urn:microsoft.com/office/officeart/2005/8/layout/bProcess3"/>
    <dgm:cxn modelId="{0D4AD3B2-00A2-4571-A682-AD8C6BD6725F}" type="presOf" srcId="{3938F838-A3B6-48AE-AA05-496A0C7E48A5}" destId="{E5E9A272-9CA9-4901-BB5B-7DE52B5CDBC0}" srcOrd="0" destOrd="0" presId="urn:microsoft.com/office/officeart/2005/8/layout/bProcess3"/>
    <dgm:cxn modelId="{AD2E94B6-B7B3-4E73-A723-4B29A6BD2563}" srcId="{3938F838-A3B6-48AE-AA05-496A0C7E48A5}" destId="{B8B8C328-2775-4275-A4DF-A2EE2990E1A3}" srcOrd="3" destOrd="0" parTransId="{7AF5C60B-1FEE-4A36-9D90-DCE01F2716DE}" sibTransId="{812530C7-F081-4AA4-9B51-D3C907A11734}"/>
    <dgm:cxn modelId="{588B20C0-38C5-40EB-B043-D9899A779538}" type="presOf" srcId="{599C97E2-21E7-474F-B705-E063033984B5}" destId="{E2241A2A-A54C-4935-A521-F8173DF499E0}" srcOrd="0" destOrd="1" presId="urn:microsoft.com/office/officeart/2005/8/layout/bProcess3"/>
    <dgm:cxn modelId="{3029A2C4-1354-4FD6-8C33-6F240C136870}" type="presOf" srcId="{15235444-E53D-42D1-9F80-46743D4B3DB4}" destId="{5A0E3C7E-7FE5-4217-9919-798855381285}" srcOrd="0" destOrd="0" presId="urn:microsoft.com/office/officeart/2005/8/layout/bProcess3"/>
    <dgm:cxn modelId="{65CFA6CD-8248-4DE5-8CEA-2E3DEF595F11}" srcId="{B8B8C328-2775-4275-A4DF-A2EE2990E1A3}" destId="{599C97E2-21E7-474F-B705-E063033984B5}" srcOrd="0" destOrd="0" parTransId="{8A6D6388-840B-4616-9D08-6AF4105F5232}" sibTransId="{1070F678-047D-4BF8-BEF4-9722DC9F496D}"/>
    <dgm:cxn modelId="{9582A6CE-1042-44D6-B70E-54FF5D3D45F5}" type="presOf" srcId="{D5F76146-CD43-40FC-9745-5AB14069AC3E}" destId="{8B2402C9-DECD-4779-8C7C-50F9561C7DFB}" srcOrd="0" destOrd="0" presId="urn:microsoft.com/office/officeart/2005/8/layout/bProcess3"/>
    <dgm:cxn modelId="{CE022ACF-629D-4867-864D-9BC93CB4B8C7}" type="presOf" srcId="{812530C7-F081-4AA4-9B51-D3C907A11734}" destId="{310C972D-A913-4AA2-9792-727D4C03446A}" srcOrd="1" destOrd="0" presId="urn:microsoft.com/office/officeart/2005/8/layout/bProcess3"/>
    <dgm:cxn modelId="{D369FEE4-702C-4015-AB32-F96087EACE6F}" srcId="{26ED6E3F-6B6F-40AD-9285-F38C9277272D}" destId="{154BE8DD-CA35-4BEC-A5D2-90BCD203E946}" srcOrd="0" destOrd="0" parTransId="{1D98C16E-0F22-4E45-982C-8518CD24C3E3}" sibTransId="{4D974102-BD89-4C9C-80E7-C005CEA87779}"/>
    <dgm:cxn modelId="{1D284FEA-437C-4E10-99C2-D1FA41A8066F}" type="presOf" srcId="{C2DCA1BC-9507-4D9D-AE02-914EA02EC2A7}" destId="{49945638-4B3C-4445-9A77-DFE97E7541B9}" srcOrd="0" destOrd="1" presId="urn:microsoft.com/office/officeart/2005/8/layout/bProcess3"/>
    <dgm:cxn modelId="{DD7D84DC-27C5-4775-846A-6010D1EAAE53}" type="presParOf" srcId="{E5E9A272-9CA9-4901-BB5B-7DE52B5CDBC0}" destId="{E157F25B-0A37-40EE-ABAA-E28740C3E5F2}" srcOrd="0" destOrd="0" presId="urn:microsoft.com/office/officeart/2005/8/layout/bProcess3"/>
    <dgm:cxn modelId="{E2A1148A-D69B-42B9-B840-F3E8922B8614}" type="presParOf" srcId="{E5E9A272-9CA9-4901-BB5B-7DE52B5CDBC0}" destId="{8B2402C9-DECD-4779-8C7C-50F9561C7DFB}" srcOrd="1" destOrd="0" presId="urn:microsoft.com/office/officeart/2005/8/layout/bProcess3"/>
    <dgm:cxn modelId="{398BA0BB-ED09-4EF9-8865-ED6C01BB1B6F}" type="presParOf" srcId="{8B2402C9-DECD-4779-8C7C-50F9561C7DFB}" destId="{2B5A6C4E-8CF0-468D-ABCA-CED54C9C422B}" srcOrd="0" destOrd="0" presId="urn:microsoft.com/office/officeart/2005/8/layout/bProcess3"/>
    <dgm:cxn modelId="{FA1A8BEB-6CC2-42B7-900A-66D01BE4AA17}" type="presParOf" srcId="{E5E9A272-9CA9-4901-BB5B-7DE52B5CDBC0}" destId="{5DD7AFC6-7E0A-4ECB-B639-229076042753}" srcOrd="2" destOrd="0" presId="urn:microsoft.com/office/officeart/2005/8/layout/bProcess3"/>
    <dgm:cxn modelId="{F286D5B5-C6C9-40B9-8BFB-4421CE4E10B5}" type="presParOf" srcId="{E5E9A272-9CA9-4901-BB5B-7DE52B5CDBC0}" destId="{E4B48E80-BCD5-4C7C-9BA7-4C1C2DAA310A}" srcOrd="3" destOrd="0" presId="urn:microsoft.com/office/officeart/2005/8/layout/bProcess3"/>
    <dgm:cxn modelId="{5BE2F61B-2581-49E5-967F-4FAE701A49F8}" type="presParOf" srcId="{E4B48E80-BCD5-4C7C-9BA7-4C1C2DAA310A}" destId="{C6C71322-C815-403E-856E-83AC1312E41F}" srcOrd="0" destOrd="0" presId="urn:microsoft.com/office/officeart/2005/8/layout/bProcess3"/>
    <dgm:cxn modelId="{F453FBF8-DE9A-4A97-A874-9F777962D202}" type="presParOf" srcId="{E5E9A272-9CA9-4901-BB5B-7DE52B5CDBC0}" destId="{49945638-4B3C-4445-9A77-DFE97E7541B9}" srcOrd="4" destOrd="0" presId="urn:microsoft.com/office/officeart/2005/8/layout/bProcess3"/>
    <dgm:cxn modelId="{ED59537B-4CFE-4DBD-9053-431E639506AF}" type="presParOf" srcId="{E5E9A272-9CA9-4901-BB5B-7DE52B5CDBC0}" destId="{35E1DBA1-E490-4FD0-962D-9DCC6906FF23}" srcOrd="5" destOrd="0" presId="urn:microsoft.com/office/officeart/2005/8/layout/bProcess3"/>
    <dgm:cxn modelId="{6D545839-B503-4CC1-A41E-DC78846A4981}" type="presParOf" srcId="{35E1DBA1-E490-4FD0-962D-9DCC6906FF23}" destId="{9960BDF2-DC1D-4003-8D78-952DE8B78DED}" srcOrd="0" destOrd="0" presId="urn:microsoft.com/office/officeart/2005/8/layout/bProcess3"/>
    <dgm:cxn modelId="{680D1977-DF6A-4ACC-9160-EC142BFAF39E}" type="presParOf" srcId="{E5E9A272-9CA9-4901-BB5B-7DE52B5CDBC0}" destId="{E2241A2A-A54C-4935-A521-F8173DF499E0}" srcOrd="6" destOrd="0" presId="urn:microsoft.com/office/officeart/2005/8/layout/bProcess3"/>
    <dgm:cxn modelId="{3B2659DD-BBDC-4E3E-8A70-D335A6BE1418}" type="presParOf" srcId="{E5E9A272-9CA9-4901-BB5B-7DE52B5CDBC0}" destId="{7483B3E7-C309-4A55-B62A-3A81F5C38829}" srcOrd="7" destOrd="0" presId="urn:microsoft.com/office/officeart/2005/8/layout/bProcess3"/>
    <dgm:cxn modelId="{1A9DBE55-1AA6-45FC-88B2-84E01153201E}" type="presParOf" srcId="{7483B3E7-C309-4A55-B62A-3A81F5C38829}" destId="{310C972D-A913-4AA2-9792-727D4C03446A}" srcOrd="0" destOrd="0" presId="urn:microsoft.com/office/officeart/2005/8/layout/bProcess3"/>
    <dgm:cxn modelId="{CE560129-7EB7-4E2B-8950-F618C6E13F51}" type="presParOf" srcId="{E5E9A272-9CA9-4901-BB5B-7DE52B5CDBC0}" destId="{6A772B4C-EB39-4CDF-BD8D-A5C8A5F3894F}" srcOrd="8" destOrd="0" presId="urn:microsoft.com/office/officeart/2005/8/layout/bProcess3"/>
    <dgm:cxn modelId="{4798369A-E2D8-41A7-8399-01108B1861F3}" type="presParOf" srcId="{E5E9A272-9CA9-4901-BB5B-7DE52B5CDBC0}" destId="{5A0E3C7E-7FE5-4217-9919-798855381285}" srcOrd="9" destOrd="0" presId="urn:microsoft.com/office/officeart/2005/8/layout/bProcess3"/>
    <dgm:cxn modelId="{9F446224-C6CD-4D27-AAD3-438F1EF0C745}" type="presParOf" srcId="{5A0E3C7E-7FE5-4217-9919-798855381285}" destId="{D01EB569-BE79-4C68-BB5D-E41A8551717D}" srcOrd="0" destOrd="0" presId="urn:microsoft.com/office/officeart/2005/8/layout/bProcess3"/>
    <dgm:cxn modelId="{513FA78B-1C49-43CC-AE78-185D38EBFFAC}" type="presParOf" srcId="{E5E9A272-9CA9-4901-BB5B-7DE52B5CDBC0}" destId="{117D2DAF-31B2-472D-84B7-511ED3338ECE}" srcOrd="10" destOrd="0" presId="urn:microsoft.com/office/officeart/2005/8/layout/bProcess3"/>
  </dgm:cxnLst>
  <dgm:bg>
    <a:noFill/>
    <a:effectLst>
      <a:outerShdw blurRad="50800" dist="38100" dir="2700000" algn="tl" rotWithShape="0">
        <a:prstClr val="black">
          <a:alpha val="40000"/>
        </a:prstClr>
      </a:outerShdw>
    </a:effect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B2402C9-DECD-4779-8C7C-50F9561C7DFB}">
      <dsp:nvSpPr>
        <dsp:cNvPr id="0" name=""/>
        <dsp:cNvSpPr/>
      </dsp:nvSpPr>
      <dsp:spPr>
        <a:xfrm>
          <a:off x="3070858" y="849763"/>
          <a:ext cx="936921" cy="91440"/>
        </a:xfrm>
        <a:custGeom>
          <a:avLst/>
          <a:gdLst/>
          <a:ahLst/>
          <a:cxnLst/>
          <a:rect l="0" t="0" r="0" b="0"/>
          <a:pathLst>
            <a:path>
              <a:moveTo>
                <a:pt x="0" y="114640"/>
              </a:moveTo>
              <a:lnTo>
                <a:pt x="485560" y="114640"/>
              </a:lnTo>
              <a:lnTo>
                <a:pt x="485560" y="45720"/>
              </a:lnTo>
              <a:lnTo>
                <a:pt x="936921" y="45720"/>
              </a:lnTo>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515069" y="892062"/>
        <a:ext cx="48498" cy="6842"/>
      </dsp:txXfrm>
    </dsp:sp>
    <dsp:sp modelId="{E157F25B-0A37-40EE-ABAA-E28740C3E5F2}">
      <dsp:nvSpPr>
        <dsp:cNvPr id="0" name=""/>
        <dsp:cNvSpPr/>
      </dsp:nvSpPr>
      <dsp:spPr>
        <a:xfrm>
          <a:off x="322118" y="71883"/>
          <a:ext cx="2750539" cy="178504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a:outerShdw blurRad="76200" dir="13500000" sy="23000" kx="1200000" algn="br" rotWithShape="0">
            <a:prstClr val="black">
              <a:alpha val="2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t" anchorCtr="0">
          <a:noAutofit/>
        </a:bodyPr>
        <a:lstStyle/>
        <a:p>
          <a:pPr marL="0" lvl="0" indent="0" algn="l" defTabSz="1600200">
            <a:lnSpc>
              <a:spcPct val="90000"/>
            </a:lnSpc>
            <a:spcBef>
              <a:spcPct val="0"/>
            </a:spcBef>
            <a:spcAft>
              <a:spcPct val="35000"/>
            </a:spcAft>
            <a:buNone/>
          </a:pPr>
          <a:r>
            <a:rPr lang="en-US" sz="3600" kern="1200" dirty="0"/>
            <a:t>2010</a:t>
          </a:r>
        </a:p>
        <a:p>
          <a:pPr marL="228600" lvl="1" indent="-228600" algn="l" defTabSz="889000">
            <a:lnSpc>
              <a:spcPct val="90000"/>
            </a:lnSpc>
            <a:spcBef>
              <a:spcPct val="0"/>
            </a:spcBef>
            <a:spcAft>
              <a:spcPct val="15000"/>
            </a:spcAft>
            <a:buChar char="•"/>
          </a:pPr>
          <a:r>
            <a:rPr lang="en-US" sz="2000" kern="1200" dirty="0"/>
            <a:t>Program Starts in KY</a:t>
          </a:r>
        </a:p>
      </dsp:txBody>
      <dsp:txXfrm>
        <a:off x="322118" y="71883"/>
        <a:ext cx="2750539" cy="1785040"/>
      </dsp:txXfrm>
    </dsp:sp>
    <dsp:sp modelId="{E4B48E80-BCD5-4C7C-9BA7-4C1C2DAA310A}">
      <dsp:nvSpPr>
        <dsp:cNvPr id="0" name=""/>
        <dsp:cNvSpPr/>
      </dsp:nvSpPr>
      <dsp:spPr>
        <a:xfrm>
          <a:off x="7013447" y="849763"/>
          <a:ext cx="653665" cy="91440"/>
        </a:xfrm>
        <a:custGeom>
          <a:avLst/>
          <a:gdLst/>
          <a:ahLst/>
          <a:cxnLst/>
          <a:rect l="0" t="0" r="0" b="0"/>
          <a:pathLst>
            <a:path>
              <a:moveTo>
                <a:pt x="0" y="45720"/>
              </a:moveTo>
              <a:lnTo>
                <a:pt x="653665" y="45720"/>
              </a:lnTo>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7323173" y="892062"/>
        <a:ext cx="34213" cy="6842"/>
      </dsp:txXfrm>
    </dsp:sp>
    <dsp:sp modelId="{5DD7AFC6-7E0A-4ECB-B639-229076042753}">
      <dsp:nvSpPr>
        <dsp:cNvPr id="0" name=""/>
        <dsp:cNvSpPr/>
      </dsp:nvSpPr>
      <dsp:spPr>
        <a:xfrm>
          <a:off x="4040179" y="2963"/>
          <a:ext cx="2975067" cy="178504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a:outerShdw blurRad="76200" dir="13500000" sy="23000" kx="1200000" algn="br" rotWithShape="0">
            <a:prstClr val="black">
              <a:alpha val="2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t" anchorCtr="0">
          <a:noAutofit/>
        </a:bodyPr>
        <a:lstStyle/>
        <a:p>
          <a:pPr marL="0" lvl="0" indent="0" algn="l" defTabSz="1600200">
            <a:lnSpc>
              <a:spcPct val="90000"/>
            </a:lnSpc>
            <a:spcBef>
              <a:spcPct val="0"/>
            </a:spcBef>
            <a:spcAft>
              <a:spcPct val="35000"/>
            </a:spcAft>
            <a:buNone/>
          </a:pPr>
          <a:r>
            <a:rPr lang="en-US" sz="3600" kern="1200" dirty="0"/>
            <a:t>2012</a:t>
          </a:r>
        </a:p>
        <a:p>
          <a:pPr marL="228600" lvl="1" indent="-228600" algn="l" defTabSz="889000">
            <a:lnSpc>
              <a:spcPct val="90000"/>
            </a:lnSpc>
            <a:spcBef>
              <a:spcPct val="0"/>
            </a:spcBef>
            <a:spcAft>
              <a:spcPct val="15000"/>
            </a:spcAft>
            <a:buChar char="•"/>
          </a:pPr>
          <a:r>
            <a:rPr lang="en-US" sz="2000" kern="1200"/>
            <a:t>First graduates</a:t>
          </a:r>
        </a:p>
      </dsp:txBody>
      <dsp:txXfrm>
        <a:off x="4040179" y="2963"/>
        <a:ext cx="2975067" cy="1785040"/>
      </dsp:txXfrm>
    </dsp:sp>
    <dsp:sp modelId="{35E1DBA1-E490-4FD0-962D-9DCC6906FF23}">
      <dsp:nvSpPr>
        <dsp:cNvPr id="0" name=""/>
        <dsp:cNvSpPr/>
      </dsp:nvSpPr>
      <dsp:spPr>
        <a:xfrm>
          <a:off x="2092908" y="1786203"/>
          <a:ext cx="7094137" cy="653665"/>
        </a:xfrm>
        <a:custGeom>
          <a:avLst/>
          <a:gdLst/>
          <a:ahLst/>
          <a:cxnLst/>
          <a:rect l="0" t="0" r="0" b="0"/>
          <a:pathLst>
            <a:path>
              <a:moveTo>
                <a:pt x="7094137" y="0"/>
              </a:moveTo>
              <a:lnTo>
                <a:pt x="7094137" y="343932"/>
              </a:lnTo>
              <a:lnTo>
                <a:pt x="0" y="343932"/>
              </a:lnTo>
              <a:lnTo>
                <a:pt x="0" y="653665"/>
              </a:lnTo>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461801" y="2109615"/>
        <a:ext cx="356353" cy="6842"/>
      </dsp:txXfrm>
    </dsp:sp>
    <dsp:sp modelId="{49945638-4B3C-4445-9A77-DFE97E7541B9}">
      <dsp:nvSpPr>
        <dsp:cNvPr id="0" name=""/>
        <dsp:cNvSpPr/>
      </dsp:nvSpPr>
      <dsp:spPr>
        <a:xfrm>
          <a:off x="7699512" y="2963"/>
          <a:ext cx="2975067" cy="178504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a:outerShdw blurRad="76200" dir="13500000" sy="23000" kx="1200000" algn="br" rotWithShape="0">
            <a:prstClr val="black">
              <a:alpha val="2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l" defTabSz="1600200">
            <a:lnSpc>
              <a:spcPct val="90000"/>
            </a:lnSpc>
            <a:spcBef>
              <a:spcPct val="0"/>
            </a:spcBef>
            <a:spcAft>
              <a:spcPct val="35000"/>
            </a:spcAft>
            <a:buNone/>
          </a:pPr>
          <a:r>
            <a:rPr lang="en-US" sz="3600" kern="1200"/>
            <a:t>2017</a:t>
          </a:r>
        </a:p>
        <a:p>
          <a:pPr marL="114300" lvl="1" indent="-114300" algn="l" defTabSz="622300">
            <a:lnSpc>
              <a:spcPct val="90000"/>
            </a:lnSpc>
            <a:spcBef>
              <a:spcPct val="0"/>
            </a:spcBef>
            <a:spcAft>
              <a:spcPct val="15000"/>
            </a:spcAft>
            <a:buChar char="•"/>
          </a:pPr>
          <a:r>
            <a:rPr lang="en-US" sz="1400" kern="1200" dirty="0"/>
            <a:t>Has expanded across KY</a:t>
          </a:r>
        </a:p>
        <a:p>
          <a:pPr marL="114300" lvl="1" indent="-114300" algn="l" defTabSz="622300">
            <a:lnSpc>
              <a:spcPct val="90000"/>
            </a:lnSpc>
            <a:spcBef>
              <a:spcPct val="0"/>
            </a:spcBef>
            <a:spcAft>
              <a:spcPct val="15000"/>
            </a:spcAft>
            <a:buChar char="•"/>
          </a:pPr>
          <a:r>
            <a:rPr lang="en-US" sz="1400" kern="1200"/>
            <a:t>Has expanded to all Toyota sites</a:t>
          </a:r>
        </a:p>
      </dsp:txBody>
      <dsp:txXfrm>
        <a:off x="7699512" y="2963"/>
        <a:ext cx="2975067" cy="1785040"/>
      </dsp:txXfrm>
    </dsp:sp>
    <dsp:sp modelId="{7483B3E7-C309-4A55-B62A-3A81F5C38829}">
      <dsp:nvSpPr>
        <dsp:cNvPr id="0" name=""/>
        <dsp:cNvSpPr/>
      </dsp:nvSpPr>
      <dsp:spPr>
        <a:xfrm>
          <a:off x="3578642" y="3319069"/>
          <a:ext cx="653665" cy="91440"/>
        </a:xfrm>
        <a:custGeom>
          <a:avLst/>
          <a:gdLst/>
          <a:ahLst/>
          <a:cxnLst/>
          <a:rect l="0" t="0" r="0" b="0"/>
          <a:pathLst>
            <a:path>
              <a:moveTo>
                <a:pt x="0" y="45720"/>
              </a:moveTo>
              <a:lnTo>
                <a:pt x="653665" y="45720"/>
              </a:lnTo>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888368" y="3361368"/>
        <a:ext cx="34213" cy="6842"/>
      </dsp:txXfrm>
    </dsp:sp>
    <dsp:sp modelId="{E2241A2A-A54C-4935-A521-F8173DF499E0}">
      <dsp:nvSpPr>
        <dsp:cNvPr id="0" name=""/>
        <dsp:cNvSpPr/>
      </dsp:nvSpPr>
      <dsp:spPr>
        <a:xfrm>
          <a:off x="605375" y="2472269"/>
          <a:ext cx="2975067" cy="178504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a:outerShdw blurRad="76200" dir="13500000" sy="23000" kx="1200000" algn="br" rotWithShape="0">
            <a:prstClr val="black">
              <a:alpha val="2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l" defTabSz="1600200">
            <a:lnSpc>
              <a:spcPct val="90000"/>
            </a:lnSpc>
            <a:spcBef>
              <a:spcPct val="0"/>
            </a:spcBef>
            <a:spcAft>
              <a:spcPct val="35000"/>
            </a:spcAft>
            <a:buNone/>
          </a:pPr>
          <a:r>
            <a:rPr lang="en-US" sz="3600" kern="1200"/>
            <a:t>2019</a:t>
          </a:r>
        </a:p>
        <a:p>
          <a:pPr marL="171450" lvl="1" indent="-171450" algn="l" defTabSz="800100">
            <a:lnSpc>
              <a:spcPct val="90000"/>
            </a:lnSpc>
            <a:spcBef>
              <a:spcPct val="0"/>
            </a:spcBef>
            <a:spcAft>
              <a:spcPct val="15000"/>
            </a:spcAft>
            <a:buChar char="•"/>
          </a:pPr>
          <a:r>
            <a:rPr lang="en-US" sz="1800" kern="1200" dirty="0"/>
            <a:t>Toyota transitions program to the MI in August</a:t>
          </a:r>
        </a:p>
      </dsp:txBody>
      <dsp:txXfrm>
        <a:off x="605375" y="2472269"/>
        <a:ext cx="2975067" cy="1785040"/>
      </dsp:txXfrm>
    </dsp:sp>
    <dsp:sp modelId="{5A0E3C7E-7FE5-4217-9919-798855381285}">
      <dsp:nvSpPr>
        <dsp:cNvPr id="0" name=""/>
        <dsp:cNvSpPr/>
      </dsp:nvSpPr>
      <dsp:spPr>
        <a:xfrm>
          <a:off x="7237975" y="3319069"/>
          <a:ext cx="653665" cy="91440"/>
        </a:xfrm>
        <a:custGeom>
          <a:avLst/>
          <a:gdLst/>
          <a:ahLst/>
          <a:cxnLst/>
          <a:rect l="0" t="0" r="0" b="0"/>
          <a:pathLst>
            <a:path>
              <a:moveTo>
                <a:pt x="0" y="45720"/>
              </a:moveTo>
              <a:lnTo>
                <a:pt x="653665" y="45720"/>
              </a:lnTo>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7547701" y="3361368"/>
        <a:ext cx="34213" cy="6842"/>
      </dsp:txXfrm>
    </dsp:sp>
    <dsp:sp modelId="{6A772B4C-EB39-4CDF-BD8D-A5C8A5F3894F}">
      <dsp:nvSpPr>
        <dsp:cNvPr id="0" name=""/>
        <dsp:cNvSpPr/>
      </dsp:nvSpPr>
      <dsp:spPr>
        <a:xfrm>
          <a:off x="4264708" y="2472269"/>
          <a:ext cx="2975067" cy="178504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a:outerShdw blurRad="76200" dir="13500000" sy="23000" kx="1200000" algn="br" rotWithShape="0">
            <a:prstClr val="black">
              <a:alpha val="2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455168" tIns="455168" rIns="455168" bIns="455168" numCol="1" spcCol="1270" anchor="ctr" anchorCtr="0">
          <a:noAutofit/>
        </a:bodyPr>
        <a:lstStyle/>
        <a:p>
          <a:pPr marL="0" lvl="0" indent="0" algn="ctr" defTabSz="2844800">
            <a:lnSpc>
              <a:spcPct val="90000"/>
            </a:lnSpc>
            <a:spcBef>
              <a:spcPct val="0"/>
            </a:spcBef>
            <a:spcAft>
              <a:spcPct val="35000"/>
            </a:spcAft>
            <a:buNone/>
          </a:pPr>
          <a:endParaRPr lang="en-US" sz="6400" kern="1200" dirty="0"/>
        </a:p>
      </dsp:txBody>
      <dsp:txXfrm>
        <a:off x="4264708" y="2472269"/>
        <a:ext cx="2975067" cy="1785040"/>
      </dsp:txXfrm>
    </dsp:sp>
    <dsp:sp modelId="{117D2DAF-31B2-472D-84B7-511ED3338ECE}">
      <dsp:nvSpPr>
        <dsp:cNvPr id="0" name=""/>
        <dsp:cNvSpPr/>
      </dsp:nvSpPr>
      <dsp:spPr>
        <a:xfrm>
          <a:off x="7924041" y="2485050"/>
          <a:ext cx="2988425" cy="175947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a:outerShdw blurRad="76200" dir="13500000" sy="23000" kx="1200000" algn="br" rotWithShape="0">
            <a:prstClr val="black">
              <a:alpha val="2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l" defTabSz="1600200">
            <a:lnSpc>
              <a:spcPct val="90000"/>
            </a:lnSpc>
            <a:spcBef>
              <a:spcPct val="0"/>
            </a:spcBef>
            <a:spcAft>
              <a:spcPct val="35000"/>
            </a:spcAft>
            <a:buNone/>
          </a:pPr>
          <a:r>
            <a:rPr lang="en-US" sz="3600" kern="1200" dirty="0"/>
            <a:t>2023</a:t>
          </a:r>
        </a:p>
        <a:p>
          <a:pPr marL="171450" lvl="1" indent="-171450" algn="l" defTabSz="800100">
            <a:lnSpc>
              <a:spcPct val="90000"/>
            </a:lnSpc>
            <a:spcBef>
              <a:spcPct val="0"/>
            </a:spcBef>
            <a:spcAft>
              <a:spcPct val="15000"/>
            </a:spcAft>
            <a:buChar char="•"/>
          </a:pPr>
          <a:r>
            <a:rPr lang="en-US" sz="1800" kern="1200" dirty="0"/>
            <a:t>1,500 graduates</a:t>
          </a:r>
        </a:p>
        <a:p>
          <a:pPr marL="171450" lvl="1" indent="-171450" algn="l" defTabSz="800100">
            <a:lnSpc>
              <a:spcPct val="90000"/>
            </a:lnSpc>
            <a:spcBef>
              <a:spcPct val="0"/>
            </a:spcBef>
            <a:spcAft>
              <a:spcPct val="15000"/>
            </a:spcAft>
            <a:buChar char="•"/>
          </a:pPr>
          <a:r>
            <a:rPr lang="en-US" sz="1800" kern="1200" dirty="0"/>
            <a:t>1,000 enrolled</a:t>
          </a:r>
        </a:p>
      </dsp:txBody>
      <dsp:txXfrm>
        <a:off x="7924041" y="2485050"/>
        <a:ext cx="2988425" cy="1759478"/>
      </dsp:txXfrm>
    </dsp:sp>
  </dsp:spTree>
</dsp:drawing>
</file>

<file path=ppt/diagrams/layout1.xml><?xml version="1.0" encoding="utf-8"?>
<dgm:layoutDef xmlns:dgm="http://schemas.openxmlformats.org/drawingml/2006/diagram" xmlns:a="http://schemas.openxmlformats.org/drawingml/2006/main" uniqueId="urn:microsoft.com/office/officeart/2005/8/layout/bProcess3">
  <dgm:title val=""/>
  <dgm:desc val=""/>
  <dgm:catLst>
    <dgm:cat type="process" pri="18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Lst>
        <dgm:ruleLst>
          <dgm:rule type="primFontSz" val="5"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FEDF00A-EE33-4E49-A01C-118C2B9DE026}" type="datetimeFigureOut">
              <a:rPr lang="en-US" smtClean="0"/>
              <a:t>6/27/2023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2CFC57D-BE27-4F49-A912-BDAE8038FA47}" type="slidenum">
              <a:rPr lang="en-US" smtClean="0"/>
              <a:t>‹#›</a:t>
            </a:fld>
            <a:endParaRPr lang="en-US" dirty="0"/>
          </a:p>
        </p:txBody>
      </p:sp>
    </p:spTree>
    <p:extLst>
      <p:ext uri="{BB962C8B-B14F-4D97-AF65-F5344CB8AC3E}">
        <p14:creationId xmlns:p14="http://schemas.microsoft.com/office/powerpoint/2010/main" val="13618423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2CFC57D-BE27-4F49-A912-BDAE8038FA47}" type="slidenum">
              <a:rPr lang="en-US" smtClean="0"/>
              <a:t>1</a:t>
            </a:fld>
            <a:endParaRPr lang="en-US" dirty="0"/>
          </a:p>
        </p:txBody>
      </p:sp>
    </p:spTree>
    <p:extLst>
      <p:ext uri="{BB962C8B-B14F-4D97-AF65-F5344CB8AC3E}">
        <p14:creationId xmlns:p14="http://schemas.microsoft.com/office/powerpoint/2010/main" val="21514753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C3A5F80-C706-4241-A2B5-650B99C2F841}" type="slidenum">
              <a:rPr lang="en-US" smtClean="0"/>
              <a:t>14</a:t>
            </a:fld>
            <a:endParaRPr lang="en-US"/>
          </a:p>
        </p:txBody>
      </p:sp>
    </p:spTree>
    <p:extLst>
      <p:ext uri="{BB962C8B-B14F-4D97-AF65-F5344CB8AC3E}">
        <p14:creationId xmlns:p14="http://schemas.microsoft.com/office/powerpoint/2010/main" val="25211537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Toyota developed the origins of the program (“phase 1”) in 1987. They continuously improved the program internally, ultimately creating the FAME model (“phase 4”) before expanding to other companies in 2010, which would later be referred to as the first FAME Chapter.</a:t>
            </a:r>
          </a:p>
          <a:p>
            <a:endParaRPr lang="en-US" sz="1200" dirty="0"/>
          </a:p>
          <a:p>
            <a:r>
              <a:rPr lang="en-US" sz="1200" dirty="0"/>
              <a:t>Demand for the program grew as awareness spread over the next several years</a:t>
            </a:r>
          </a:p>
          <a:p>
            <a:endParaRPr lang="en-US" sz="1200" dirty="0"/>
          </a:p>
          <a:p>
            <a:r>
              <a:rPr lang="en-US" sz="1200" dirty="0"/>
              <a:t>Toyota recognized the model deserved a national platform which led to the transition to the Manufacturing Institute (MI) as the national platform in 2019</a:t>
            </a:r>
          </a:p>
          <a:p>
            <a:endParaRPr lang="en-US" dirty="0"/>
          </a:p>
        </p:txBody>
      </p:sp>
      <p:sp>
        <p:nvSpPr>
          <p:cNvPr id="4" name="Slide Number Placeholder 3"/>
          <p:cNvSpPr>
            <a:spLocks noGrp="1"/>
          </p:cNvSpPr>
          <p:nvPr>
            <p:ph type="sldNum" sz="quarter" idx="5"/>
          </p:nvPr>
        </p:nvSpPr>
        <p:spPr/>
        <p:txBody>
          <a:bodyPr/>
          <a:lstStyle/>
          <a:p>
            <a:fld id="{3C3A5F80-C706-4241-A2B5-650B99C2F841}" type="slidenum">
              <a:rPr lang="en-US" smtClean="0"/>
              <a:t>15</a:t>
            </a:fld>
            <a:endParaRPr lang="en-US"/>
          </a:p>
        </p:txBody>
      </p:sp>
    </p:spTree>
    <p:extLst>
      <p:ext uri="{BB962C8B-B14F-4D97-AF65-F5344CB8AC3E}">
        <p14:creationId xmlns:p14="http://schemas.microsoft.com/office/powerpoint/2010/main" val="29379845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Inherited 22 chapters, 2019</a:t>
            </a:r>
          </a:p>
          <a:p>
            <a:r>
              <a:rPr lang="en-US" sz="1200" dirty="0"/>
              <a:t>Started one chapter, 2020 (23)</a:t>
            </a:r>
          </a:p>
          <a:p>
            <a:r>
              <a:rPr lang="en-US" sz="1200" dirty="0"/>
              <a:t>Started nine chapters 2021 (31)</a:t>
            </a:r>
          </a:p>
          <a:p>
            <a:r>
              <a:rPr lang="en-US" sz="1200" dirty="0"/>
              <a:t>Starting five chapters, 2022 (36)</a:t>
            </a:r>
          </a:p>
          <a:p>
            <a:r>
              <a:rPr lang="en-US" sz="1200" dirty="0"/>
              <a:t>Expecting eight to enroll in Academy, 2022 (42)</a:t>
            </a:r>
          </a:p>
        </p:txBody>
      </p:sp>
      <p:sp>
        <p:nvSpPr>
          <p:cNvPr id="4" name="Slide Number Placeholder 3"/>
          <p:cNvSpPr>
            <a:spLocks noGrp="1"/>
          </p:cNvSpPr>
          <p:nvPr>
            <p:ph type="sldNum" sz="quarter" idx="5"/>
          </p:nvPr>
        </p:nvSpPr>
        <p:spPr/>
        <p:txBody>
          <a:bodyPr/>
          <a:lstStyle/>
          <a:p>
            <a:fld id="{4D5B4A02-82BA-41D4-BE37-4FAAD3E8B1ED}" type="slidenum">
              <a:rPr lang="en-US" smtClean="0"/>
              <a:t>16</a:t>
            </a:fld>
            <a:endParaRPr lang="en-US"/>
          </a:p>
        </p:txBody>
      </p:sp>
    </p:spTree>
    <p:extLst>
      <p:ext uri="{BB962C8B-B14F-4D97-AF65-F5344CB8AC3E}">
        <p14:creationId xmlns:p14="http://schemas.microsoft.com/office/powerpoint/2010/main" val="22721448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1200"/>
              </a:spcBef>
            </a:pPr>
            <a:r>
              <a:rPr lang="en-US" sz="1800"/>
              <a:t>Paid work/study co-op model</a:t>
            </a:r>
          </a:p>
          <a:p>
            <a:pPr lvl="1">
              <a:spcBef>
                <a:spcPts val="1200"/>
              </a:spcBef>
            </a:pPr>
            <a:r>
              <a:rPr lang="en-US" sz="1600"/>
              <a:t>3 days working, 2 days at school creates “40-hour week”</a:t>
            </a:r>
          </a:p>
          <a:p>
            <a:pPr lvl="1">
              <a:spcBef>
                <a:spcPts val="1200"/>
              </a:spcBef>
            </a:pPr>
            <a:r>
              <a:rPr lang="en-US" sz="1600"/>
              <a:t>Program starts each fall, runs five consecutive semesters</a:t>
            </a:r>
          </a:p>
          <a:p>
            <a:pPr>
              <a:lnSpc>
                <a:spcPct val="100000"/>
              </a:lnSpc>
              <a:spcBef>
                <a:spcPts val="1200"/>
              </a:spcBef>
            </a:pPr>
            <a:r>
              <a:rPr lang="en-US" sz="1800"/>
              <a:t>AMTs earn a FAME Certificate, encompassing:</a:t>
            </a:r>
          </a:p>
          <a:p>
            <a:pPr lvl="1">
              <a:spcBef>
                <a:spcPts val="1200"/>
              </a:spcBef>
            </a:pPr>
            <a:r>
              <a:rPr lang="en-US" sz="1600"/>
              <a:t>an associate degree, with academic emphasis (no failing grades)</a:t>
            </a:r>
          </a:p>
          <a:p>
            <a:pPr lvl="1">
              <a:spcBef>
                <a:spcPts val="1200"/>
              </a:spcBef>
            </a:pPr>
            <a:r>
              <a:rPr lang="en-US" sz="1600"/>
              <a:t>1,800 work hours, professional behaviors, lean elements</a:t>
            </a:r>
          </a:p>
          <a:p>
            <a:endParaRPr lang="en-US" sz="900"/>
          </a:p>
        </p:txBody>
      </p:sp>
      <p:sp>
        <p:nvSpPr>
          <p:cNvPr id="4" name="Slide Number Placeholder 3"/>
          <p:cNvSpPr>
            <a:spLocks noGrp="1"/>
          </p:cNvSpPr>
          <p:nvPr>
            <p:ph type="sldNum" sz="quarter" idx="5"/>
          </p:nvPr>
        </p:nvSpPr>
        <p:spPr/>
        <p:txBody>
          <a:bodyPr/>
          <a:lstStyle/>
          <a:p>
            <a:fld id="{4D5B4A02-82BA-41D4-BE37-4FAAD3E8B1ED}" type="slidenum">
              <a:rPr lang="en-US" smtClean="0"/>
              <a:t>17</a:t>
            </a:fld>
            <a:endParaRPr lang="en-US"/>
          </a:p>
        </p:txBody>
      </p:sp>
    </p:spTree>
    <p:extLst>
      <p:ext uri="{BB962C8B-B14F-4D97-AF65-F5344CB8AC3E}">
        <p14:creationId xmlns:p14="http://schemas.microsoft.com/office/powerpoint/2010/main" val="3618401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2CFC57D-BE27-4F49-A912-BDAE8038FA47}" type="slidenum">
              <a:rPr lang="en-US" smtClean="0"/>
              <a:t>18</a:t>
            </a:fld>
            <a:endParaRPr lang="en-US" dirty="0"/>
          </a:p>
        </p:txBody>
      </p:sp>
    </p:spTree>
    <p:extLst>
      <p:ext uri="{BB962C8B-B14F-4D97-AF65-F5344CB8AC3E}">
        <p14:creationId xmlns:p14="http://schemas.microsoft.com/office/powerpoint/2010/main" val="18164070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2CFC57D-BE27-4F49-A912-BDAE8038FA47}" type="slidenum">
              <a:rPr lang="en-US" smtClean="0"/>
              <a:t>19</a:t>
            </a:fld>
            <a:endParaRPr lang="en-US" dirty="0"/>
          </a:p>
        </p:txBody>
      </p:sp>
    </p:spTree>
    <p:extLst>
      <p:ext uri="{BB962C8B-B14F-4D97-AF65-F5344CB8AC3E}">
        <p14:creationId xmlns:p14="http://schemas.microsoft.com/office/powerpoint/2010/main" val="8362015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2CFC57D-BE27-4F49-A912-BDAE8038FA47}" type="slidenum">
              <a:rPr lang="en-US" smtClean="0"/>
              <a:t>25</a:t>
            </a:fld>
            <a:endParaRPr lang="en-US" dirty="0"/>
          </a:p>
        </p:txBody>
      </p:sp>
    </p:spTree>
    <p:extLst>
      <p:ext uri="{BB962C8B-B14F-4D97-AF65-F5344CB8AC3E}">
        <p14:creationId xmlns:p14="http://schemas.microsoft.com/office/powerpoint/2010/main" val="22977157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2CFC57D-BE27-4F49-A912-BDAE8038FA47}" type="slidenum">
              <a:rPr lang="en-US" smtClean="0"/>
              <a:t>26</a:t>
            </a:fld>
            <a:endParaRPr lang="en-US" dirty="0"/>
          </a:p>
        </p:txBody>
      </p:sp>
    </p:spTree>
    <p:extLst>
      <p:ext uri="{BB962C8B-B14F-4D97-AF65-F5344CB8AC3E}">
        <p14:creationId xmlns:p14="http://schemas.microsoft.com/office/powerpoint/2010/main" val="224328702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2CFC57D-BE27-4F49-A912-BDAE8038FA47}" type="slidenum">
              <a:rPr lang="en-US" smtClean="0"/>
              <a:t>27</a:t>
            </a:fld>
            <a:endParaRPr lang="en-US" dirty="0"/>
          </a:p>
        </p:txBody>
      </p:sp>
    </p:spTree>
    <p:extLst>
      <p:ext uri="{BB962C8B-B14F-4D97-AF65-F5344CB8AC3E}">
        <p14:creationId xmlns:p14="http://schemas.microsoft.com/office/powerpoint/2010/main" val="406952191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2CFC57D-BE27-4F49-A912-BDAE8038FA47}" type="slidenum">
              <a:rPr lang="en-US" smtClean="0"/>
              <a:t>31</a:t>
            </a:fld>
            <a:endParaRPr lang="en-US" dirty="0"/>
          </a:p>
        </p:txBody>
      </p:sp>
    </p:spTree>
    <p:extLst>
      <p:ext uri="{BB962C8B-B14F-4D97-AF65-F5344CB8AC3E}">
        <p14:creationId xmlns:p14="http://schemas.microsoft.com/office/powerpoint/2010/main" val="5751810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2CFC57D-BE27-4F49-A912-BDAE8038FA47}" type="slidenum">
              <a:rPr lang="en-US" smtClean="0"/>
              <a:t>2</a:t>
            </a:fld>
            <a:endParaRPr lang="en-US" dirty="0"/>
          </a:p>
        </p:txBody>
      </p:sp>
    </p:spTree>
    <p:extLst>
      <p:ext uri="{BB962C8B-B14F-4D97-AF65-F5344CB8AC3E}">
        <p14:creationId xmlns:p14="http://schemas.microsoft.com/office/powerpoint/2010/main" val="163887940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2CFC57D-BE27-4F49-A912-BDAE8038FA47}" type="slidenum">
              <a:rPr lang="en-US" smtClean="0"/>
              <a:t>43</a:t>
            </a:fld>
            <a:endParaRPr lang="en-US" dirty="0"/>
          </a:p>
        </p:txBody>
      </p:sp>
    </p:spTree>
    <p:extLst>
      <p:ext uri="{BB962C8B-B14F-4D97-AF65-F5344CB8AC3E}">
        <p14:creationId xmlns:p14="http://schemas.microsoft.com/office/powerpoint/2010/main" val="38710690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2CFC57D-BE27-4F49-A912-BDAE8038FA47}" type="slidenum">
              <a:rPr lang="en-US" smtClean="0"/>
              <a:t>4</a:t>
            </a:fld>
            <a:endParaRPr lang="en-US" dirty="0"/>
          </a:p>
        </p:txBody>
      </p:sp>
    </p:spTree>
    <p:extLst>
      <p:ext uri="{BB962C8B-B14F-4D97-AF65-F5344CB8AC3E}">
        <p14:creationId xmlns:p14="http://schemas.microsoft.com/office/powerpoint/2010/main" val="41793759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Segoe UI" panose="020B0502040204020203" pitchFamily="34" charset="0"/>
                <a:ea typeface="Calibri" panose="020F0502020204030204" pitchFamily="34" charset="0"/>
              </a:rPr>
              <a:t>The bill requires TWC to establish annual performance requirements that Adult Education and Literacy (AEL) program providers must satisfy to qualify for a continuing award of AEL funds. Performance requirements are required to include the achievement of enrollment targets and performance benchmarks that are comparable to those provided under statutory performance incentive funding provisions, which include: the enrollment in a high school equivalency program or a postsecondary ability to benefit program of at least 25 percent of all students receiving AEL services from the entity during that program year; and, the achievement by the end of the program year of a high school equivalency </a:t>
            </a:r>
            <a:r>
              <a:rPr lang="en-US" sz="1800" dirty="0" err="1">
                <a:effectLst/>
                <a:latin typeface="Segoe UI" panose="020B0502040204020203" pitchFamily="34" charset="0"/>
                <a:ea typeface="Calibri" panose="020F0502020204030204" pitchFamily="34" charset="0"/>
              </a:rPr>
              <a:t>cetificate</a:t>
            </a:r>
            <a:r>
              <a:rPr lang="en-US" sz="1800" dirty="0">
                <a:effectLst/>
                <a:latin typeface="Segoe UI" panose="020B0502040204020203" pitchFamily="34" charset="0"/>
                <a:ea typeface="Calibri" panose="020F0502020204030204" pitchFamily="34" charset="0"/>
              </a:rPr>
              <a:t> or postsecondary certificate by at least 70 percent of the AEL program's </a:t>
            </a:r>
            <a:r>
              <a:rPr lang="en-US" sz="1800" dirty="0" err="1">
                <a:effectLst/>
                <a:latin typeface="Segoe UI" panose="020B0502040204020203" pitchFamily="34" charset="0"/>
                <a:ea typeface="Calibri" panose="020F0502020204030204" pitchFamily="34" charset="0"/>
              </a:rPr>
              <a:t>exiters</a:t>
            </a:r>
            <a:r>
              <a:rPr lang="en-US" sz="1800" dirty="0">
                <a:effectLst/>
                <a:latin typeface="Segoe UI" panose="020B0502040204020203" pitchFamily="34" charset="0"/>
                <a:ea typeface="Calibri" panose="020F0502020204030204" pitchFamily="34" charset="0"/>
              </a:rPr>
              <a:t>. The bill requires that TWC establish a process for giving priority in awarding AEL funds to entities that consistently satisfy annual performance requirements.</a:t>
            </a:r>
            <a:endParaRPr lang="en-US" dirty="0"/>
          </a:p>
        </p:txBody>
      </p:sp>
      <p:sp>
        <p:nvSpPr>
          <p:cNvPr id="4" name="Slide Number Placeholder 3"/>
          <p:cNvSpPr>
            <a:spLocks noGrp="1"/>
          </p:cNvSpPr>
          <p:nvPr>
            <p:ph type="sldNum" sz="quarter" idx="5"/>
          </p:nvPr>
        </p:nvSpPr>
        <p:spPr/>
        <p:txBody>
          <a:bodyPr/>
          <a:lstStyle/>
          <a:p>
            <a:fld id="{72CFC57D-BE27-4F49-A912-BDAE8038FA47}" type="slidenum">
              <a:rPr lang="en-US" smtClean="0"/>
              <a:t>6</a:t>
            </a:fld>
            <a:endParaRPr lang="en-US" dirty="0"/>
          </a:p>
        </p:txBody>
      </p:sp>
    </p:spTree>
    <p:extLst>
      <p:ext uri="{BB962C8B-B14F-4D97-AF65-F5344CB8AC3E}">
        <p14:creationId xmlns:p14="http://schemas.microsoft.com/office/powerpoint/2010/main" val="33998628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Segoe UI" panose="020B0502040204020203" pitchFamily="34" charset="0"/>
                <a:ea typeface="Calibri" panose="020F0502020204030204" pitchFamily="34" charset="0"/>
              </a:rPr>
              <a:t>The bill expands the entities eligible to operate an adult education charter program to include the following entities, if the entity meets other applicable requirements: a public school district; an entity granted an open-enrollment charter; or, a general academic teaching institution, public junior college, or public technical institute. </a:t>
            </a:r>
            <a:br>
              <a:rPr lang="en-US" sz="1800" dirty="0">
                <a:effectLst/>
                <a:latin typeface="Segoe UI" panose="020B0502040204020203" pitchFamily="34" charset="0"/>
                <a:ea typeface="Calibri" panose="020F0502020204030204" pitchFamily="34" charset="0"/>
              </a:rPr>
            </a:br>
            <a:endParaRPr lang="en-US" dirty="0"/>
          </a:p>
        </p:txBody>
      </p:sp>
      <p:sp>
        <p:nvSpPr>
          <p:cNvPr id="4" name="Slide Number Placeholder 3"/>
          <p:cNvSpPr>
            <a:spLocks noGrp="1"/>
          </p:cNvSpPr>
          <p:nvPr>
            <p:ph type="sldNum" sz="quarter" idx="5"/>
          </p:nvPr>
        </p:nvSpPr>
        <p:spPr/>
        <p:txBody>
          <a:bodyPr/>
          <a:lstStyle/>
          <a:p>
            <a:fld id="{72CFC57D-BE27-4F49-A912-BDAE8038FA47}" type="slidenum">
              <a:rPr lang="en-US" smtClean="0"/>
              <a:t>7</a:t>
            </a:fld>
            <a:endParaRPr lang="en-US" dirty="0"/>
          </a:p>
        </p:txBody>
      </p:sp>
    </p:spTree>
    <p:extLst>
      <p:ext uri="{BB962C8B-B14F-4D97-AF65-F5344CB8AC3E}">
        <p14:creationId xmlns:p14="http://schemas.microsoft.com/office/powerpoint/2010/main" val="38256384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bill establishes a new Opportunity High School Diploma program to provide an alternative means by which adult students enrolled in a workforce education program at a public junior college may earn a high school diploma at the college through concurrent enrollment in a competency-based education program that enables students to demonstrate knowledge substantially equivalent to the knowledge required to earn a high school diploma in Texas. THECB is required to administer the program in consultation with TEA and TWC. Public junior colleges may submit applications to THECB to participate in the program; THECB may choose up to five public junior colleges to participate.</a:t>
            </a:r>
          </a:p>
        </p:txBody>
      </p:sp>
      <p:sp>
        <p:nvSpPr>
          <p:cNvPr id="4" name="Slide Number Placeholder 3"/>
          <p:cNvSpPr>
            <a:spLocks noGrp="1"/>
          </p:cNvSpPr>
          <p:nvPr>
            <p:ph type="sldNum" sz="quarter" idx="5"/>
          </p:nvPr>
        </p:nvSpPr>
        <p:spPr/>
        <p:txBody>
          <a:bodyPr/>
          <a:lstStyle/>
          <a:p>
            <a:fld id="{72CFC57D-BE27-4F49-A912-BDAE8038FA47}" type="slidenum">
              <a:rPr lang="en-US" smtClean="0"/>
              <a:t>8</a:t>
            </a:fld>
            <a:endParaRPr lang="en-US" dirty="0"/>
          </a:p>
        </p:txBody>
      </p:sp>
    </p:spTree>
    <p:extLst>
      <p:ext uri="{BB962C8B-B14F-4D97-AF65-F5344CB8AC3E}">
        <p14:creationId xmlns:p14="http://schemas.microsoft.com/office/powerpoint/2010/main" val="32183823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2CFC57D-BE27-4F49-A912-BDAE8038FA47}" type="slidenum">
              <a:rPr lang="en-US" smtClean="0"/>
              <a:t>10</a:t>
            </a:fld>
            <a:endParaRPr lang="en-US" dirty="0"/>
          </a:p>
        </p:txBody>
      </p:sp>
    </p:spTree>
    <p:extLst>
      <p:ext uri="{BB962C8B-B14F-4D97-AF65-F5344CB8AC3E}">
        <p14:creationId xmlns:p14="http://schemas.microsoft.com/office/powerpoint/2010/main" val="38914733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2CFC57D-BE27-4F49-A912-BDAE8038FA47}" type="slidenum">
              <a:rPr lang="en-US" smtClean="0"/>
              <a:t>12</a:t>
            </a:fld>
            <a:endParaRPr lang="en-US" dirty="0"/>
          </a:p>
        </p:txBody>
      </p:sp>
    </p:spTree>
    <p:extLst>
      <p:ext uri="{BB962C8B-B14F-4D97-AF65-F5344CB8AC3E}">
        <p14:creationId xmlns:p14="http://schemas.microsoft.com/office/powerpoint/2010/main" val="13381546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2CFC57D-BE27-4F49-A912-BDAE8038FA47}" type="slidenum">
              <a:rPr lang="en-US" smtClean="0"/>
              <a:t>13</a:t>
            </a:fld>
            <a:endParaRPr lang="en-US" dirty="0"/>
          </a:p>
        </p:txBody>
      </p:sp>
    </p:spTree>
    <p:extLst>
      <p:ext uri="{BB962C8B-B14F-4D97-AF65-F5344CB8AC3E}">
        <p14:creationId xmlns:p14="http://schemas.microsoft.com/office/powerpoint/2010/main" val="384221319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2.xml"/><Relationship Id="rId5" Type="http://schemas.openxmlformats.org/officeDocument/2006/relationships/image" Target="../media/image12.png"/><Relationship Id="rId4" Type="http://schemas.openxmlformats.org/officeDocument/2006/relationships/image" Target="../media/image11.jpe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5" name="Picture 24" descr="Collage of Texas cities."/>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1"/>
            <a:ext cx="12188824" cy="6867629"/>
          </a:xfrm>
          <a:prstGeom prst="rect">
            <a:avLst/>
          </a:prstGeom>
          <a:solidFill>
            <a:schemeClr val="accent1">
              <a:lumMod val="50000"/>
            </a:schemeClr>
          </a:solidFill>
        </p:spPr>
      </p:pic>
      <p:pic>
        <p:nvPicPr>
          <p:cNvPr id="7" name="Picture 6" descr="HD-ShadowLong.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4242851"/>
            <a:ext cx="8968084" cy="275942"/>
          </a:xfrm>
          <a:prstGeom prst="rect">
            <a:avLst/>
          </a:prstGeom>
        </p:spPr>
      </p:pic>
      <p:pic>
        <p:nvPicPr>
          <p:cNvPr id="8" name="Picture 7" descr="HD-ShadowShort.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111716" y="4243845"/>
            <a:ext cx="3077108" cy="276940"/>
          </a:xfrm>
          <a:prstGeom prst="rect">
            <a:avLst/>
          </a:prstGeom>
        </p:spPr>
      </p:pic>
      <p:sp>
        <p:nvSpPr>
          <p:cNvPr id="9" name="Rectangle 8"/>
          <p:cNvSpPr/>
          <p:nvPr/>
        </p:nvSpPr>
        <p:spPr bwMode="ltGray">
          <a:xfrm>
            <a:off x="-1" y="2590078"/>
            <a:ext cx="9052560" cy="1660332"/>
          </a:xfrm>
          <a:prstGeom prst="rect">
            <a:avLst/>
          </a:prstGeom>
          <a:solidFill>
            <a:srgbClr val="005179"/>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9182099" y="2590078"/>
            <a:ext cx="300532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366684" y="2733709"/>
            <a:ext cx="7457772" cy="1373070"/>
          </a:xfrm>
        </p:spPr>
        <p:txBody>
          <a:bodyPr anchor="b">
            <a:noAutofit/>
          </a:bodyPr>
          <a:lstStyle>
            <a:lvl1pPr algn="r">
              <a:defRPr sz="520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en-US"/>
              <a:t>Click to edit Master title style</a:t>
            </a:r>
          </a:p>
        </p:txBody>
      </p:sp>
      <p:sp>
        <p:nvSpPr>
          <p:cNvPr id="4" name="Date Placeholder 3"/>
          <p:cNvSpPr>
            <a:spLocks noGrp="1"/>
          </p:cNvSpPr>
          <p:nvPr>
            <p:ph type="dt" sz="half" idx="10"/>
          </p:nvPr>
        </p:nvSpPr>
        <p:spPr>
          <a:xfrm>
            <a:off x="7550981" y="5936187"/>
            <a:ext cx="2743200" cy="464613"/>
          </a:xfrm>
          <a:solidFill>
            <a:schemeClr val="bg2">
              <a:lumMod val="25000"/>
            </a:schemeClr>
          </a:solidFill>
        </p:spPr>
        <p:txBody>
          <a:bodyPr/>
          <a:lstStyle>
            <a:lvl1pPr>
              <a:defRPr sz="280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fld id="{D9DFADAC-8F53-4D67-A11D-0F34BEDE0714}" type="datetimeFigureOut">
              <a:rPr lang="en-US" smtClean="0"/>
              <a:pPr/>
              <a:t>6/27/2023</a:t>
            </a:fld>
            <a:endParaRPr lang="en-US" dirty="0"/>
          </a:p>
        </p:txBody>
      </p:sp>
      <p:sp>
        <p:nvSpPr>
          <p:cNvPr id="5" name="Footer Placeholder 4"/>
          <p:cNvSpPr>
            <a:spLocks noGrp="1"/>
          </p:cNvSpPr>
          <p:nvPr>
            <p:ph type="ftr" sz="quarter" idx="11"/>
          </p:nvPr>
        </p:nvSpPr>
        <p:spPr>
          <a:xfrm>
            <a:off x="680321" y="5945713"/>
            <a:ext cx="6870660" cy="455087"/>
          </a:xfrm>
          <a:solidFill>
            <a:schemeClr val="bg2">
              <a:lumMod val="25000"/>
            </a:schemeClr>
          </a:solidFill>
        </p:spPr>
        <p:txBody>
          <a:bodyPr/>
          <a:lstStyle>
            <a:lvl1pPr>
              <a:defRPr sz="280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endParaRPr lang="en-US" dirty="0"/>
          </a:p>
        </p:txBody>
      </p:sp>
      <p:sp>
        <p:nvSpPr>
          <p:cNvPr id="29" name="Text Placeholder 28"/>
          <p:cNvSpPr>
            <a:spLocks noGrp="1"/>
          </p:cNvSpPr>
          <p:nvPr>
            <p:ph type="body" sz="quarter" idx="12"/>
          </p:nvPr>
        </p:nvSpPr>
        <p:spPr>
          <a:xfrm>
            <a:off x="9255125" y="2705100"/>
            <a:ext cx="2841625" cy="1401763"/>
          </a:xfrm>
        </p:spPr>
        <p:txBody>
          <a:bodyPr>
            <a:noAutofit/>
          </a:bodyPr>
          <a:lstStyle>
            <a:lvl1pPr marL="0" indent="0">
              <a:spcBef>
                <a:spcPts val="0"/>
              </a:spcBef>
              <a:buFontTx/>
              <a:buNone/>
              <a:defRPr lang="en-US" sz="2800" dirty="0" smtClean="0"/>
            </a:lvl1pPr>
            <a:lvl2pPr marL="457200" indent="0">
              <a:buFontTx/>
              <a:buNone/>
              <a:defRPr lang="en-US" dirty="0" smtClean="0"/>
            </a:lvl2pPr>
            <a:lvl3pPr marL="914400" indent="0">
              <a:buFontTx/>
              <a:buNone/>
              <a:defRPr lang="en-US" dirty="0" smtClean="0"/>
            </a:lvl3pPr>
            <a:lvl4pPr marL="1371600" indent="0">
              <a:buFontTx/>
              <a:buNone/>
              <a:defRPr lang="en-US" dirty="0" smtClean="0"/>
            </a:lvl4pPr>
            <a:lvl5pPr marL="1828800" indent="0">
              <a:buFontTx/>
              <a:buNone/>
              <a:defRPr lang="en-US" dirty="0"/>
            </a:lvl5pPr>
          </a:lstStyle>
          <a:p>
            <a:pPr lvl="0"/>
            <a:r>
              <a:rPr lang="en-US"/>
              <a:t>Click to edit Master text styles</a:t>
            </a:r>
          </a:p>
        </p:txBody>
      </p:sp>
      <p:pic>
        <p:nvPicPr>
          <p:cNvPr id="26" name="Picture 25" descr="TWC logo"/>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253743" y="2927879"/>
            <a:ext cx="952941" cy="916132"/>
          </a:xfrm>
          <a:prstGeom prst="rect">
            <a:avLst/>
          </a:prstGeom>
        </p:spPr>
      </p:pic>
    </p:spTree>
    <p:extLst>
      <p:ext uri="{BB962C8B-B14F-4D97-AF65-F5344CB8AC3E}">
        <p14:creationId xmlns:p14="http://schemas.microsoft.com/office/powerpoint/2010/main" val="36171243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Title with Content">
    <p:spTree>
      <p:nvGrpSpPr>
        <p:cNvPr id="1" name=""/>
        <p:cNvGrpSpPr/>
        <p:nvPr/>
      </p:nvGrpSpPr>
      <p:grpSpPr>
        <a:xfrm>
          <a:off x="0" y="0"/>
          <a:ext cx="0" cy="0"/>
          <a:chOff x="0" y="0"/>
          <a:chExt cx="0" cy="0"/>
        </a:xfrm>
      </p:grpSpPr>
      <p:sp>
        <p:nvSpPr>
          <p:cNvPr id="10" name="Rectangle 9"/>
          <p:cNvSpPr/>
          <p:nvPr/>
        </p:nvSpPr>
        <p:spPr bwMode="ltGray">
          <a:xfrm>
            <a:off x="0" y="115410"/>
            <a:ext cx="5211192" cy="6649373"/>
          </a:xfrm>
          <a:prstGeom prst="rect">
            <a:avLst/>
          </a:prstGeom>
          <a:solidFill>
            <a:srgbClr val="005179"/>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33351" y="753227"/>
            <a:ext cx="5015698" cy="2984272"/>
          </a:xfrm>
        </p:spPr>
        <p:txBody>
          <a:bodyPr anchor="ctr">
            <a:noAutofit/>
          </a:bodyPr>
          <a:lstStyle>
            <a:lvl1pPr>
              <a:defRPr lang="en-US" sz="5200" kern="1200" dirty="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en-US"/>
              <a:t>Click to edit Master title style</a:t>
            </a:r>
          </a:p>
        </p:txBody>
      </p:sp>
      <p:sp>
        <p:nvSpPr>
          <p:cNvPr id="3" name="Content Placeholder 2"/>
          <p:cNvSpPr>
            <a:spLocks noGrp="1"/>
          </p:cNvSpPr>
          <p:nvPr>
            <p:ph idx="1"/>
          </p:nvPr>
        </p:nvSpPr>
        <p:spPr>
          <a:xfrm>
            <a:off x="5255580" y="115410"/>
            <a:ext cx="6604987" cy="6649373"/>
          </a:xfrm>
        </p:spPr>
        <p:txBody>
          <a:bodyPr>
            <a:noAutofit/>
          </a:bodyPr>
          <a:lstStyle>
            <a:lvl1pPr>
              <a:defRPr sz="3600"/>
            </a:lvl1pPr>
            <a:lvl2pPr>
              <a:defRPr sz="3200"/>
            </a:lvl2pPr>
            <a:lvl3pPr>
              <a:defRPr sz="2800"/>
            </a:lvl3pPr>
            <a:lvl4pPr>
              <a:defRPr sz="2400"/>
            </a:lvl4pPr>
            <a:lvl5pPr>
              <a:defRPr sz="2000"/>
            </a:lvl5pPr>
          </a:lstStyle>
          <a:p>
            <a:pPr lvl="0"/>
            <a:r>
              <a:rPr lang="en-US"/>
              <a:t>Click to edit Master text styles</a:t>
            </a:r>
          </a:p>
          <a:p>
            <a:pPr lvl="1"/>
            <a:r>
              <a:rPr lang="en-US"/>
              <a:t>Second level</a:t>
            </a:r>
          </a:p>
          <a:p>
            <a:pPr lvl="2"/>
            <a:r>
              <a:rPr lang="en-US"/>
              <a:t>Third level</a:t>
            </a:r>
          </a:p>
        </p:txBody>
      </p:sp>
      <p:sp>
        <p:nvSpPr>
          <p:cNvPr id="5" name="Date Placeholder 4"/>
          <p:cNvSpPr>
            <a:spLocks noGrp="1"/>
          </p:cNvSpPr>
          <p:nvPr>
            <p:ph type="dt" sz="half" idx="10"/>
          </p:nvPr>
        </p:nvSpPr>
        <p:spPr/>
        <p:txBody>
          <a:bodyPr/>
          <a:lstStyle/>
          <a:p>
            <a:fld id="{D9DFADAC-8F53-4D67-A11D-0F34BEDE0714}" type="datetimeFigureOut">
              <a:rPr lang="en-US" smtClean="0"/>
              <a:t>6/27/2023</a:t>
            </a:fld>
            <a:endParaRPr lang="en-US" dirty="0"/>
          </a:p>
        </p:txBody>
      </p:sp>
      <p:sp>
        <p:nvSpPr>
          <p:cNvPr id="6" name="Footer Placeholder 5"/>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21523376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rgbClr val="005179"/>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61925" y="753228"/>
            <a:ext cx="10132255" cy="1080938"/>
          </a:xfrm>
        </p:spPr>
        <p:txBody>
          <a:bodyPr vert="horz" lIns="91440" tIns="45720" rIns="91440" bIns="45720" rtlCol="0" anchor="ctr">
            <a:noAutofit/>
          </a:bodyPr>
          <a:lstStyle>
            <a:lvl1pPr>
              <a:defRPr lang="en-US" sz="5200" dirty="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a:t>Click to edit Master title style</a:t>
            </a:r>
          </a:p>
        </p:txBody>
      </p:sp>
      <p:sp>
        <p:nvSpPr>
          <p:cNvPr id="3" name="Picture Placeholder 2"/>
          <p:cNvSpPr>
            <a:spLocks noGrp="1" noChangeAspect="1"/>
          </p:cNvSpPr>
          <p:nvPr>
            <p:ph type="pic" idx="1"/>
          </p:nvPr>
        </p:nvSpPr>
        <p:spPr>
          <a:xfrm>
            <a:off x="4868333" y="2336874"/>
            <a:ext cx="5425849" cy="3599312"/>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680323" y="2336873"/>
            <a:ext cx="3876256" cy="3599315"/>
          </a:xfrm>
          <a:solidFill>
            <a:srgbClr val="85C645"/>
          </a:solidFill>
        </p:spPr>
        <p:txBody>
          <a:bodyPr anchor="ctr">
            <a:normAutofit/>
          </a:bodyPr>
          <a:lstStyle>
            <a:lvl1pPr marL="0" indent="0" algn="ctr">
              <a:buNone/>
              <a:defRPr sz="4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9DFADAC-8F53-4D67-A11D-0F34BEDE0714}" type="datetimeFigureOut">
              <a:rPr lang="en-US" smtClean="0"/>
              <a:t>6/27/2023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EE1FB74-2C6E-4D64-9E28-55DA4098E714}" type="slidenum">
              <a:rPr lang="en-US" smtClean="0"/>
              <a:t>‹#›</a:t>
            </a:fld>
            <a:endParaRPr lang="en-US" dirty="0"/>
          </a:p>
        </p:txBody>
      </p:sp>
    </p:spTree>
    <p:extLst>
      <p:ext uri="{BB962C8B-B14F-4D97-AF65-F5344CB8AC3E}">
        <p14:creationId xmlns:p14="http://schemas.microsoft.com/office/powerpoint/2010/main" val="19144986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85826" y="5929622"/>
            <a:ext cx="1602997" cy="144270"/>
          </a:xfrm>
          <a:prstGeom prst="rect">
            <a:avLst/>
          </a:prstGeom>
        </p:spPr>
      </p:pic>
      <p:sp>
        <p:nvSpPr>
          <p:cNvPr id="10" name="Rectangle 9"/>
          <p:cNvSpPr/>
          <p:nvPr/>
        </p:nvSpPr>
        <p:spPr bwMode="ltGray">
          <a:xfrm>
            <a:off x="0" y="4567988"/>
            <a:ext cx="10437812" cy="1368198"/>
          </a:xfrm>
          <a:prstGeom prst="rect">
            <a:avLst/>
          </a:prstGeom>
          <a:solidFill>
            <a:srgbClr val="005179"/>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80976" y="4567986"/>
            <a:ext cx="10113206" cy="718389"/>
          </a:xfrm>
        </p:spPr>
        <p:txBody>
          <a:bodyPr vert="horz" lIns="91440" tIns="45720" rIns="91440" bIns="45720" rtlCol="0" anchor="ctr">
            <a:noAutofit/>
          </a:bodyPr>
          <a:lstStyle>
            <a:lvl1pPr>
              <a:defRPr lang="en-US" sz="5200" dirty="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a:t>Click to edit Master title style</a:t>
            </a:r>
          </a:p>
        </p:txBody>
      </p:sp>
      <p:sp>
        <p:nvSpPr>
          <p:cNvPr id="3" name="Picture Placeholder 2"/>
          <p:cNvSpPr>
            <a:spLocks noGrp="1" noChangeAspect="1"/>
          </p:cNvSpPr>
          <p:nvPr>
            <p:ph type="pic" idx="1"/>
          </p:nvPr>
        </p:nvSpPr>
        <p:spPr>
          <a:xfrm>
            <a:off x="680322" y="609597"/>
            <a:ext cx="9613859" cy="3589575"/>
          </a:xfrm>
          <a:noFill/>
          <a:ln>
            <a:noFill/>
          </a:ln>
          <a:effectLst>
            <a:outerShdw blurRad="76200" dist="63500" dir="5040000" algn="tl" rotWithShape="0">
              <a:srgbClr val="000000">
                <a:alpha val="41000"/>
              </a:srgbClr>
            </a:outerShdw>
          </a:effectLst>
        </p:spPr>
        <p:txBody>
          <a:bodyPr anchor="t"/>
          <a:lstStyle>
            <a:lvl1pPr marL="0" indent="0">
              <a:buNone/>
              <a:defRPr sz="3200">
                <a:effectLst/>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304800" y="5293408"/>
            <a:ext cx="9791699" cy="622971"/>
          </a:xfrm>
          <a:solidFill>
            <a:srgbClr val="85C645"/>
          </a:solidFill>
        </p:spPr>
        <p:txBody>
          <a:bodyPr>
            <a:noAutofit/>
          </a:bodyPr>
          <a:lstStyle>
            <a:lvl1pPr marL="0" indent="0">
              <a:buNone/>
              <a:defRPr sz="3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9DFADAC-8F53-4D67-A11D-0F34BEDE0714}" type="datetimeFigureOut">
              <a:rPr lang="en-US" smtClean="0"/>
              <a:t>6/27/2023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11309"/>
            <a:ext cx="1154151" cy="1090789"/>
          </a:xfrm>
        </p:spPr>
        <p:txBody>
          <a:bodyPr/>
          <a:lstStyle/>
          <a:p>
            <a:fld id="{9EE1FB74-2C6E-4D64-9E28-55DA4098E714}" type="slidenum">
              <a:rPr lang="en-US" smtClean="0"/>
              <a:t>‹#›</a:t>
            </a:fld>
            <a:endParaRPr lang="en-US" dirty="0"/>
          </a:p>
        </p:txBody>
      </p:sp>
    </p:spTree>
    <p:extLst>
      <p:ext uri="{BB962C8B-B14F-4D97-AF65-F5344CB8AC3E}">
        <p14:creationId xmlns:p14="http://schemas.microsoft.com/office/powerpoint/2010/main" val="30692663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85826" y="5929622"/>
            <a:ext cx="1602997" cy="144270"/>
          </a:xfrm>
          <a:prstGeom prst="rect">
            <a:avLst/>
          </a:prstGeom>
        </p:spPr>
      </p:pic>
      <p:sp>
        <p:nvSpPr>
          <p:cNvPr id="10" name="Rectangle 9"/>
          <p:cNvSpPr/>
          <p:nvPr/>
        </p:nvSpPr>
        <p:spPr bwMode="ltGray">
          <a:xfrm>
            <a:off x="0" y="4567988"/>
            <a:ext cx="10437812" cy="1368198"/>
          </a:xfrm>
          <a:prstGeom prst="rect">
            <a:avLst/>
          </a:prstGeom>
          <a:solidFill>
            <a:srgbClr val="005179"/>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609597"/>
            <a:ext cx="9613858" cy="3592750"/>
          </a:xfrm>
        </p:spPr>
        <p:txBody>
          <a:bodyPr anchor="ctr"/>
          <a:lstStyle>
            <a:lvl1pPr>
              <a:defRPr sz="4400"/>
            </a:lvl1pPr>
          </a:lstStyle>
          <a:p>
            <a:r>
              <a:rPr lang="en-US"/>
              <a:t>Click to edit Master title style</a:t>
            </a:r>
          </a:p>
        </p:txBody>
      </p:sp>
      <p:sp>
        <p:nvSpPr>
          <p:cNvPr id="4" name="Text Placeholder 3"/>
          <p:cNvSpPr>
            <a:spLocks noGrp="1"/>
          </p:cNvSpPr>
          <p:nvPr>
            <p:ph type="body" sz="half" idx="2"/>
          </p:nvPr>
        </p:nvSpPr>
        <p:spPr>
          <a:xfrm>
            <a:off x="238126" y="4711614"/>
            <a:ext cx="10056056" cy="1097280"/>
          </a:xfrm>
        </p:spPr>
        <p:txBody>
          <a:bodyPr anchor="ctr">
            <a:normAutofit/>
          </a:bodyPr>
          <a:lstStyle>
            <a:lvl1pPr marL="0" indent="0">
              <a:buNone/>
              <a:defRPr sz="32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9DFADAC-8F53-4D67-A11D-0F34BEDE0714}" type="datetimeFigureOut">
              <a:rPr lang="en-US" smtClean="0"/>
              <a:t>6/27/2023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11615"/>
            <a:ext cx="1154151" cy="1090789"/>
          </a:xfrm>
        </p:spPr>
        <p:txBody>
          <a:bodyPr/>
          <a:lstStyle/>
          <a:p>
            <a:fld id="{9EE1FB74-2C6E-4D64-9E28-55DA4098E714}" type="slidenum">
              <a:rPr lang="en-US" smtClean="0"/>
              <a:t>‹#›</a:t>
            </a:fld>
            <a:endParaRPr lang="en-US" dirty="0"/>
          </a:p>
        </p:txBody>
      </p:sp>
    </p:spTree>
    <p:extLst>
      <p:ext uri="{BB962C8B-B14F-4D97-AF65-F5344CB8AC3E}">
        <p14:creationId xmlns:p14="http://schemas.microsoft.com/office/powerpoint/2010/main" val="365930662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HD-ShadowLong.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 y="5928628"/>
            <a:ext cx="10437812" cy="321164"/>
          </a:xfrm>
          <a:prstGeom prst="rect">
            <a:avLst/>
          </a:prstGeom>
        </p:spPr>
      </p:pic>
      <p:pic>
        <p:nvPicPr>
          <p:cNvPr id="13" name="Picture 12" descr="HD-ShadowShort.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85826" y="5929622"/>
            <a:ext cx="1602997" cy="144270"/>
          </a:xfrm>
          <a:prstGeom prst="rect">
            <a:avLst/>
          </a:prstGeom>
        </p:spPr>
      </p:pic>
      <p:sp>
        <p:nvSpPr>
          <p:cNvPr id="14" name="Rectangle 13"/>
          <p:cNvSpPr/>
          <p:nvPr/>
        </p:nvSpPr>
        <p:spPr bwMode="ltGray">
          <a:xfrm>
            <a:off x="0" y="4567988"/>
            <a:ext cx="10437812" cy="1368198"/>
          </a:xfrm>
          <a:prstGeom prst="rect">
            <a:avLst/>
          </a:prstGeom>
          <a:solidFill>
            <a:srgbClr val="005179"/>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127856" y="609598"/>
            <a:ext cx="8718877" cy="3036061"/>
          </a:xfrm>
        </p:spPr>
        <p:txBody>
          <a:bodyPr anchor="ctr"/>
          <a:lstStyle>
            <a:lvl1pPr>
              <a:defRPr sz="4000"/>
            </a:lvl1pPr>
          </a:lstStyle>
          <a:p>
            <a:r>
              <a:rPr lang="en-US"/>
              <a:t>Click to edit Master title style</a:t>
            </a:r>
          </a:p>
        </p:txBody>
      </p:sp>
      <p:sp>
        <p:nvSpPr>
          <p:cNvPr id="12" name="Text Placeholder 3"/>
          <p:cNvSpPr>
            <a:spLocks noGrp="1"/>
          </p:cNvSpPr>
          <p:nvPr>
            <p:ph type="body" sz="half" idx="13"/>
          </p:nvPr>
        </p:nvSpPr>
        <p:spPr>
          <a:xfrm>
            <a:off x="1402288" y="3653379"/>
            <a:ext cx="8156579" cy="548968"/>
          </a:xfrm>
          <a:solidFill>
            <a:srgbClr val="85C645"/>
          </a:solidFill>
        </p:spPr>
        <p:txBody>
          <a:bodyPr anchor="ctr">
            <a:noAutofit/>
          </a:bodyPr>
          <a:lstStyle>
            <a:lvl1pPr marL="0" indent="0">
              <a:buNone/>
              <a:defRPr sz="3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237744" y="4711614"/>
            <a:ext cx="10058400" cy="1097280"/>
          </a:xfrm>
        </p:spPr>
        <p:txBody>
          <a:bodyPr anchor="ctr">
            <a:normAutofit/>
          </a:bodyPr>
          <a:lstStyle>
            <a:lvl1pPr marL="0" indent="0">
              <a:buNone/>
              <a:defRPr sz="32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9DFADAC-8F53-4D67-A11D-0F34BEDE0714}" type="datetimeFigureOut">
              <a:rPr lang="en-US" smtClean="0"/>
              <a:t>6/27/2023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09925"/>
            <a:ext cx="1154151" cy="1090789"/>
          </a:xfrm>
        </p:spPr>
        <p:txBody>
          <a:bodyPr/>
          <a:lstStyle/>
          <a:p>
            <a:fld id="{9EE1FB74-2C6E-4D64-9E28-55DA4098E714}" type="slidenum">
              <a:rPr lang="en-US" smtClean="0"/>
              <a:t>‹#›</a:t>
            </a:fld>
            <a:endParaRPr lang="en-US" dirty="0"/>
          </a:p>
        </p:txBody>
      </p:sp>
      <p:sp>
        <p:nvSpPr>
          <p:cNvPr id="16" name="TextBox 15"/>
          <p:cNvSpPr txBox="1"/>
          <p:nvPr/>
        </p:nvSpPr>
        <p:spPr>
          <a:xfrm>
            <a:off x="583572" y="74811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7200" dirty="0">
                <a:solidFill>
                  <a:schemeClr val="tx1"/>
                </a:solidFill>
                <a:effectLst/>
              </a:rPr>
              <a:t>“</a:t>
            </a:r>
          </a:p>
        </p:txBody>
      </p:sp>
      <p:sp>
        <p:nvSpPr>
          <p:cNvPr id="17" name="TextBox 16"/>
          <p:cNvSpPr txBox="1"/>
          <p:nvPr/>
        </p:nvSpPr>
        <p:spPr>
          <a:xfrm>
            <a:off x="9662809" y="30335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7200" dirty="0">
                <a:solidFill>
                  <a:schemeClr val="tx1"/>
                </a:solidFill>
                <a:effectLst/>
              </a:rPr>
              <a:t>”</a:t>
            </a:r>
          </a:p>
        </p:txBody>
      </p:sp>
    </p:spTree>
    <p:extLst>
      <p:ext uri="{BB962C8B-B14F-4D97-AF65-F5344CB8AC3E}">
        <p14:creationId xmlns:p14="http://schemas.microsoft.com/office/powerpoint/2010/main" val="37003064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9" name="Picture 8" descr="HD-ShadowLong.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 y="5928628"/>
            <a:ext cx="10437812" cy="321164"/>
          </a:xfrm>
          <a:prstGeom prst="rect">
            <a:avLst/>
          </a:prstGeom>
        </p:spPr>
      </p:pic>
      <p:pic>
        <p:nvPicPr>
          <p:cNvPr id="10" name="Picture 9" descr="HD-ShadowShort.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85826" y="5929622"/>
            <a:ext cx="1602997" cy="144270"/>
          </a:xfrm>
          <a:prstGeom prst="rect">
            <a:avLst/>
          </a:prstGeom>
        </p:spPr>
      </p:pic>
      <p:sp>
        <p:nvSpPr>
          <p:cNvPr id="11" name="Rectangle 10"/>
          <p:cNvSpPr/>
          <p:nvPr/>
        </p:nvSpPr>
        <p:spPr bwMode="ltGray">
          <a:xfrm>
            <a:off x="0" y="4567988"/>
            <a:ext cx="10437812" cy="1368198"/>
          </a:xfrm>
          <a:prstGeom prst="rect">
            <a:avLst/>
          </a:prstGeom>
          <a:solidFill>
            <a:srgbClr val="85C645"/>
          </a:solidFill>
          <a:ln>
            <a:noFill/>
          </a:ln>
          <a:effectLst/>
        </p:spPr>
        <p:style>
          <a:lnRef idx="2">
            <a:schemeClr val="accent1">
              <a:shade val="50000"/>
            </a:schemeClr>
          </a:lnRef>
          <a:fillRef idx="1">
            <a:schemeClr val="accent1"/>
          </a:fillRef>
          <a:effectRef idx="0">
            <a:schemeClr val="accent1"/>
          </a:effectRef>
          <a:fontRef idx="minor">
            <a:schemeClr val="lt1"/>
          </a:fontRef>
        </p:style>
      </p:sp>
      <p:sp>
        <p:nvSpPr>
          <p:cNvPr id="12" name="Rectangle 11"/>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71450" y="4567987"/>
            <a:ext cx="10122731" cy="834538"/>
          </a:xfrm>
        </p:spPr>
        <p:txBody>
          <a:bodyPr anchor="b">
            <a:noAutofit/>
          </a:bodyPr>
          <a:lstStyle>
            <a:lvl1pPr>
              <a:defRPr lang="en-US" sz="5200" kern="1200" dirty="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r>
              <a:rPr lang="en-US"/>
              <a:t>Click to edit Master title style</a:t>
            </a:r>
          </a:p>
        </p:txBody>
      </p:sp>
      <p:sp>
        <p:nvSpPr>
          <p:cNvPr id="4" name="Text Placeholder 3"/>
          <p:cNvSpPr>
            <a:spLocks noGrp="1"/>
          </p:cNvSpPr>
          <p:nvPr>
            <p:ph type="body" sz="half" idx="2"/>
          </p:nvPr>
        </p:nvSpPr>
        <p:spPr>
          <a:xfrm>
            <a:off x="680320" y="5414449"/>
            <a:ext cx="9613862" cy="502255"/>
          </a:xfrm>
          <a:solidFill>
            <a:srgbClr val="005179"/>
          </a:solidFill>
        </p:spPr>
        <p:txBody>
          <a:bodyPr anchor="ctr">
            <a:noAutofit/>
          </a:bodyPr>
          <a:lstStyle>
            <a:lvl1pPr marL="0" indent="0">
              <a:buNone/>
              <a:defRPr sz="30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9DFADAC-8F53-4D67-A11D-0F34BEDE0714}" type="datetimeFigureOut">
              <a:rPr lang="en-US" smtClean="0"/>
              <a:t>6/27/2023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09925"/>
            <a:ext cx="1154151" cy="1090789"/>
          </a:xfrm>
        </p:spPr>
        <p:txBody>
          <a:bodyPr/>
          <a:lstStyle/>
          <a:p>
            <a:fld id="{9EE1FB74-2C6E-4D64-9E28-55DA4098E714}" type="slidenum">
              <a:rPr lang="en-US" smtClean="0"/>
              <a:t>‹#›</a:t>
            </a:fld>
            <a:endParaRPr lang="en-US" dirty="0"/>
          </a:p>
        </p:txBody>
      </p:sp>
    </p:spTree>
    <p:extLst>
      <p:ext uri="{BB962C8B-B14F-4D97-AF65-F5344CB8AC3E}">
        <p14:creationId xmlns:p14="http://schemas.microsoft.com/office/powerpoint/2010/main" val="222866750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3" name="Picture 12" descr="HD-ShadowLong.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 y="1970240"/>
            <a:ext cx="10437812" cy="321164"/>
          </a:xfrm>
          <a:prstGeom prst="rect">
            <a:avLst/>
          </a:prstGeom>
        </p:spPr>
      </p:pic>
      <p:pic>
        <p:nvPicPr>
          <p:cNvPr id="14" name="Picture 13" descr="HD-ShadowShort.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85826" y="1971234"/>
            <a:ext cx="1602997" cy="144270"/>
          </a:xfrm>
          <a:prstGeom prst="rect">
            <a:avLst/>
          </a:prstGeom>
        </p:spPr>
      </p:pic>
      <p:sp>
        <p:nvSpPr>
          <p:cNvPr id="16" name="Rectangle 15"/>
          <p:cNvSpPr/>
          <p:nvPr/>
        </p:nvSpPr>
        <p:spPr bwMode="ltGray">
          <a:xfrm>
            <a:off x="0" y="609600"/>
            <a:ext cx="10437812" cy="1368198"/>
          </a:xfrm>
          <a:prstGeom prst="rect">
            <a:avLst/>
          </a:prstGeom>
          <a:solidFill>
            <a:srgbClr val="005179"/>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Rectangle 16"/>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Title 1"/>
          <p:cNvSpPr>
            <a:spLocks noGrp="1"/>
          </p:cNvSpPr>
          <p:nvPr>
            <p:ph type="title"/>
          </p:nvPr>
        </p:nvSpPr>
        <p:spPr>
          <a:xfrm>
            <a:off x="200025" y="753228"/>
            <a:ext cx="10094157" cy="1080938"/>
          </a:xfrm>
        </p:spPr>
        <p:txBody>
          <a:bodyPr>
            <a:noAutofit/>
          </a:bodyPr>
          <a:lstStyle>
            <a:lvl1pPr>
              <a:defRPr lang="en-US" sz="5200" kern="1200" dirty="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en-US"/>
              <a:t>Click to edit Master title style</a:t>
            </a:r>
          </a:p>
        </p:txBody>
      </p:sp>
      <p:sp>
        <p:nvSpPr>
          <p:cNvPr id="7" name="Text Placeholder 2"/>
          <p:cNvSpPr>
            <a:spLocks noGrp="1"/>
          </p:cNvSpPr>
          <p:nvPr>
            <p:ph type="body" idx="1"/>
          </p:nvPr>
        </p:nvSpPr>
        <p:spPr>
          <a:xfrm>
            <a:off x="660946" y="2079698"/>
            <a:ext cx="3070034" cy="942974"/>
          </a:xfrm>
          <a:solidFill>
            <a:srgbClr val="85C645"/>
          </a:solidFill>
          <a:effectLst/>
        </p:spPr>
        <p:txBody>
          <a:bodyPr anchor="ctr">
            <a:noAutofit/>
          </a:bodyPr>
          <a:lstStyle>
            <a:lvl1pPr marL="0" indent="0">
              <a:buNone/>
              <a:defRPr sz="28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680322" y="3022673"/>
            <a:ext cx="3049702" cy="2913513"/>
          </a:xfrm>
        </p:spPr>
        <p:txBody>
          <a:bodyPr anchor="t">
            <a:normAutofit/>
          </a:bodyPr>
          <a:lstStyle>
            <a:lvl1pPr marL="0" indent="0">
              <a:buNone/>
              <a:defRPr sz="2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3956025" y="2089222"/>
            <a:ext cx="3063240" cy="933449"/>
          </a:xfrm>
          <a:solidFill>
            <a:srgbClr val="85C645"/>
          </a:solidFill>
          <a:effectLst/>
        </p:spPr>
        <p:txBody>
          <a:bodyPr vert="horz" lIns="91440" tIns="45720" rIns="91440" bIns="45720" rtlCol="0" anchor="ctr">
            <a:noAutofit/>
          </a:bodyPr>
          <a:lstStyle>
            <a:lvl1pPr>
              <a:defRPr lang="en-US" sz="2800" b="1" dirty="0" smtClean="0"/>
            </a:lvl1pPr>
          </a:lstStyle>
          <a:p>
            <a:pPr marL="0" lvl="0" indent="0">
              <a:buNone/>
            </a:pPr>
            <a:r>
              <a:rPr lang="en-US"/>
              <a:t>Click to edit Master text styles</a:t>
            </a:r>
          </a:p>
        </p:txBody>
      </p:sp>
      <p:sp>
        <p:nvSpPr>
          <p:cNvPr id="10" name="Text Placeholder 3"/>
          <p:cNvSpPr>
            <a:spLocks noGrp="1"/>
          </p:cNvSpPr>
          <p:nvPr>
            <p:ph type="body" sz="half" idx="16"/>
          </p:nvPr>
        </p:nvSpPr>
        <p:spPr>
          <a:xfrm>
            <a:off x="3945470" y="3022673"/>
            <a:ext cx="3063240" cy="2913513"/>
          </a:xfrm>
        </p:spPr>
        <p:txBody>
          <a:bodyPr anchor="t">
            <a:normAutofit/>
          </a:bodyPr>
          <a:lstStyle>
            <a:lvl1pPr marL="0" indent="0">
              <a:buNone/>
              <a:defRPr sz="2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224156" y="2094821"/>
            <a:ext cx="3070025" cy="927850"/>
          </a:xfrm>
          <a:solidFill>
            <a:srgbClr val="85C645"/>
          </a:solidFill>
          <a:effectLst/>
        </p:spPr>
        <p:txBody>
          <a:bodyPr anchor="ctr">
            <a:noAutofit/>
          </a:bodyPr>
          <a:lstStyle>
            <a:lvl1pPr marL="0" indent="0">
              <a:buNone/>
              <a:defRPr lang="en-US" sz="2800" b="1" kern="1200" dirty="0" smtClean="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224156" y="3022673"/>
            <a:ext cx="3070025" cy="2913513"/>
          </a:xfrm>
        </p:spPr>
        <p:txBody>
          <a:bodyPr anchor="t">
            <a:normAutofit/>
          </a:bodyPr>
          <a:lstStyle>
            <a:lvl1pPr marL="0" indent="0">
              <a:buNone/>
              <a:defRPr sz="2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D9DFADAC-8F53-4D67-A11D-0F34BEDE0714}" type="datetimeFigureOut">
              <a:rPr lang="en-US" smtClean="0"/>
              <a:t>6/27/2023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9EE1FB74-2C6E-4D64-9E28-55DA4098E714}" type="slidenum">
              <a:rPr lang="en-US" smtClean="0"/>
              <a:t>‹#›</a:t>
            </a:fld>
            <a:endParaRPr lang="en-US" dirty="0"/>
          </a:p>
        </p:txBody>
      </p:sp>
    </p:spTree>
    <p:extLst>
      <p:ext uri="{BB962C8B-B14F-4D97-AF65-F5344CB8AC3E}">
        <p14:creationId xmlns:p14="http://schemas.microsoft.com/office/powerpoint/2010/main" val="290273493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85826" y="1971234"/>
            <a:ext cx="1602997" cy="144270"/>
          </a:xfrm>
          <a:prstGeom prst="rect">
            <a:avLst/>
          </a:prstGeom>
        </p:spPr>
      </p:pic>
      <p:sp>
        <p:nvSpPr>
          <p:cNvPr id="17" name="Rectangle 16"/>
          <p:cNvSpPr/>
          <p:nvPr/>
        </p:nvSpPr>
        <p:spPr bwMode="ltGray">
          <a:xfrm>
            <a:off x="0" y="609600"/>
            <a:ext cx="10437812" cy="1368198"/>
          </a:xfrm>
          <a:prstGeom prst="rect">
            <a:avLst/>
          </a:prstGeom>
          <a:solidFill>
            <a:srgbClr val="005179"/>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Title 1"/>
          <p:cNvSpPr>
            <a:spLocks noGrp="1"/>
          </p:cNvSpPr>
          <p:nvPr>
            <p:ph type="title"/>
          </p:nvPr>
        </p:nvSpPr>
        <p:spPr>
          <a:xfrm>
            <a:off x="180975" y="753228"/>
            <a:ext cx="10113207" cy="1080938"/>
          </a:xfrm>
        </p:spPr>
        <p:txBody>
          <a:bodyPr>
            <a:noAutofit/>
          </a:bodyPr>
          <a:lstStyle>
            <a:lvl1pPr>
              <a:defRPr lang="en-US" sz="5200" kern="1200" dirty="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en-US"/>
              <a:t>Click to edit Master title style</a:t>
            </a:r>
          </a:p>
        </p:txBody>
      </p:sp>
      <p:sp>
        <p:nvSpPr>
          <p:cNvPr id="19" name="Text Placeholder 2"/>
          <p:cNvSpPr>
            <a:spLocks noGrp="1"/>
          </p:cNvSpPr>
          <p:nvPr>
            <p:ph type="body" idx="1"/>
          </p:nvPr>
        </p:nvSpPr>
        <p:spPr>
          <a:xfrm>
            <a:off x="680318" y="3906342"/>
            <a:ext cx="3049705" cy="967423"/>
          </a:xfrm>
          <a:solidFill>
            <a:srgbClr val="85C645"/>
          </a:solidFill>
          <a:effectLst/>
        </p:spPr>
        <p:txBody>
          <a:bodyPr anchor="ctr">
            <a:noAutofit/>
          </a:bodyPr>
          <a:lstStyle>
            <a:lvl1pPr marL="0" indent="0">
              <a:buNone/>
              <a:defRPr sz="28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680318" y="2336873"/>
            <a:ext cx="30497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21" name="Text Placeholder 3"/>
          <p:cNvSpPr>
            <a:spLocks noGrp="1"/>
          </p:cNvSpPr>
          <p:nvPr>
            <p:ph type="body" sz="half" idx="18"/>
          </p:nvPr>
        </p:nvSpPr>
        <p:spPr>
          <a:xfrm>
            <a:off x="680318" y="4873765"/>
            <a:ext cx="3049705" cy="1062422"/>
          </a:xfrm>
        </p:spPr>
        <p:txBody>
          <a:bodyPr anchor="t">
            <a:normAutofit/>
          </a:bodyPr>
          <a:lstStyle>
            <a:lvl1pPr marL="0" indent="0">
              <a:buNone/>
              <a:defRPr sz="2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3945471" y="3906342"/>
            <a:ext cx="3063240" cy="967423"/>
          </a:xfrm>
          <a:solidFill>
            <a:srgbClr val="85C645"/>
          </a:solidFill>
          <a:effectLst/>
        </p:spPr>
        <p:txBody>
          <a:bodyPr anchor="ctr">
            <a:noAutofit/>
          </a:bodyPr>
          <a:lstStyle>
            <a:lvl1pPr marL="0" indent="0">
              <a:buNone/>
              <a:defRPr sz="28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3945470" y="2336873"/>
            <a:ext cx="3063240"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24" name="Text Placeholder 3"/>
          <p:cNvSpPr>
            <a:spLocks noGrp="1"/>
          </p:cNvSpPr>
          <p:nvPr>
            <p:ph type="body" sz="half" idx="19"/>
          </p:nvPr>
        </p:nvSpPr>
        <p:spPr>
          <a:xfrm>
            <a:off x="3944117" y="4873764"/>
            <a:ext cx="3067297" cy="1062422"/>
          </a:xfrm>
        </p:spPr>
        <p:txBody>
          <a:bodyPr anchor="t">
            <a:normAutofit/>
          </a:bodyPr>
          <a:lstStyle>
            <a:lvl1pPr marL="0" indent="0">
              <a:buNone/>
              <a:defRPr sz="2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230678" y="3906342"/>
            <a:ext cx="3063505" cy="967423"/>
          </a:xfrm>
          <a:solidFill>
            <a:srgbClr val="85C645"/>
          </a:solidFill>
          <a:effectLst/>
        </p:spPr>
        <p:txBody>
          <a:bodyPr anchor="ctr">
            <a:noAutofit/>
          </a:bodyPr>
          <a:lstStyle>
            <a:lvl1pPr marL="0" indent="0">
              <a:buNone/>
              <a:defRPr sz="28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230677" y="2336873"/>
            <a:ext cx="30635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27" name="Text Placeholder 3"/>
          <p:cNvSpPr>
            <a:spLocks noGrp="1"/>
          </p:cNvSpPr>
          <p:nvPr>
            <p:ph type="body" sz="half" idx="20"/>
          </p:nvPr>
        </p:nvSpPr>
        <p:spPr>
          <a:xfrm>
            <a:off x="7230553" y="4873762"/>
            <a:ext cx="3067563" cy="1062422"/>
          </a:xfrm>
        </p:spPr>
        <p:txBody>
          <a:bodyPr anchor="t">
            <a:normAutofit/>
          </a:bodyPr>
          <a:lstStyle>
            <a:lvl1pPr marL="0" indent="0">
              <a:buNone/>
              <a:defRPr sz="2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D9DFADAC-8F53-4D67-A11D-0F34BEDE0714}" type="datetimeFigureOut">
              <a:rPr lang="en-US" smtClean="0"/>
              <a:t>6/27/2023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9EE1FB74-2C6E-4D64-9E28-55DA4098E714}" type="slidenum">
              <a:rPr lang="en-US" smtClean="0"/>
              <a:t>‹#›</a:t>
            </a:fld>
            <a:endParaRPr lang="en-US" dirty="0"/>
          </a:p>
        </p:txBody>
      </p:sp>
    </p:spTree>
    <p:extLst>
      <p:ext uri="{BB962C8B-B14F-4D97-AF65-F5344CB8AC3E}">
        <p14:creationId xmlns:p14="http://schemas.microsoft.com/office/powerpoint/2010/main" val="276293514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891957"/>
            <a:ext cx="8547768" cy="1470025"/>
          </a:xfrm>
        </p:spPr>
        <p:txBody>
          <a:bodyPr/>
          <a:lstStyle>
            <a:lvl1pPr algn="l">
              <a:defRPr b="1">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457200" y="3361981"/>
            <a:ext cx="8547768" cy="1752600"/>
          </a:xfrm>
        </p:spPr>
        <p:txBody>
          <a:bodyPr/>
          <a:lstStyle>
            <a:lvl1pPr marL="0" indent="0" algn="l">
              <a:buNone/>
              <a:defRPr>
                <a:solidFill>
                  <a:schemeClr val="bg1"/>
                </a:solidFill>
                <a:latin typeface="Arial" panose="020B0604020202020204" pitchFamily="34" charset="0"/>
                <a:cs typeface="Arial" panose="020B0604020202020204" pitchFamily="34" charset="0"/>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1078609635"/>
      </p:ext>
    </p:extLst>
  </p:cSld>
  <p:clrMapOvr>
    <a:masterClrMapping/>
  </p:clrMapOvr>
  <p:transition spd="slow">
    <p:push dir="u"/>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SLIDEIST info">
    <p:bg>
      <p:bgPr>
        <a:solidFill>
          <a:srgbClr val="F2ECEE"/>
        </a:solidFill>
        <a:effectLst/>
      </p:bgPr>
    </p:bg>
    <p:spTree>
      <p:nvGrpSpPr>
        <p:cNvPr id="1" name=""/>
        <p:cNvGrpSpPr/>
        <p:nvPr/>
      </p:nvGrpSpPr>
      <p:grpSpPr>
        <a:xfrm>
          <a:off x="0" y="0"/>
          <a:ext cx="0" cy="0"/>
          <a:chOff x="0" y="0"/>
          <a:chExt cx="0" cy="0"/>
        </a:xfrm>
      </p:grpSpPr>
      <p:sp>
        <p:nvSpPr>
          <p:cNvPr id="8" name="Title 1"/>
          <p:cNvSpPr txBox="1">
            <a:spLocks/>
          </p:cNvSpPr>
          <p:nvPr userDrawn="1"/>
        </p:nvSpPr>
        <p:spPr>
          <a:xfrm>
            <a:off x="4218073" y="4945637"/>
            <a:ext cx="3337027" cy="361207"/>
          </a:xfrm>
          <a:prstGeom prst="rect">
            <a:avLst/>
          </a:prstGeom>
        </p:spPr>
        <p:txBody>
          <a:bodyPr vert="horz" lIns="91440" tIns="45720" rIns="91440" bIns="45720" rtlCol="0" anchor="b">
            <a:noAutofit/>
          </a:bodyPr>
          <a:lstStyle>
            <a:lvl1pPr marL="0" indent="0" algn="l" defTabSz="914400" rtl="0" eaLnBrk="1" latinLnBrk="0" hangingPunct="1">
              <a:lnSpc>
                <a:spcPct val="80000"/>
              </a:lnSpc>
              <a:spcBef>
                <a:spcPct val="0"/>
              </a:spcBef>
              <a:buFont typeface="Arial" panose="020B0604020202020204" pitchFamily="34" charset="0"/>
              <a:buNone/>
              <a:defRPr sz="6000" b="0" kern="1200" spc="-120" baseline="0">
                <a:solidFill>
                  <a:srgbClr val="EE2E62"/>
                </a:solidFill>
                <a:latin typeface="+mj-lt"/>
                <a:ea typeface="+mj-ea"/>
                <a:cs typeface="+mj-cs"/>
              </a:defRPr>
            </a:lvl1pPr>
          </a:lstStyle>
          <a:p>
            <a:pPr algn="ctr"/>
            <a:r>
              <a:rPr lang="hu-HU" sz="2000">
                <a:latin typeface="Open Sans Semibold" panose="020B0706030804020204" pitchFamily="34" charset="0"/>
                <a:ea typeface="Open Sans Semibold" panose="020B0706030804020204" pitchFamily="34" charset="0"/>
                <a:cs typeface="Open Sans Semibold" panose="020B0706030804020204" pitchFamily="34" charset="0"/>
              </a:rPr>
              <a:t>SECOND STEP</a:t>
            </a:r>
            <a:endParaRPr lang="en-US" sz="2000" dirty="0">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10" name="Subtitle 2"/>
          <p:cNvSpPr txBox="1">
            <a:spLocks/>
          </p:cNvSpPr>
          <p:nvPr userDrawn="1"/>
        </p:nvSpPr>
        <p:spPr>
          <a:xfrm>
            <a:off x="4218073" y="5355072"/>
            <a:ext cx="3337027" cy="1269654"/>
          </a:xfrm>
          <a:prstGeom prst="rect">
            <a:avLst/>
          </a:prstGeom>
        </p:spPr>
        <p:txBody>
          <a:bodyPr vert="horz" lIns="91440" tIns="45720" rIns="91440" bIns="45720" rtlCol="0">
            <a:noAutofit/>
          </a:bodyPr>
          <a:lstStyle>
            <a:lvl1pPr marL="0" indent="0" algn="l" defTabSz="914400" rtl="0" eaLnBrk="1" latinLnBrk="0" hangingPunct="1">
              <a:lnSpc>
                <a:spcPct val="85000"/>
              </a:lnSpc>
              <a:spcBef>
                <a:spcPts val="1300"/>
              </a:spcBef>
              <a:buFont typeface="Arial" pitchFamily="34" charset="0"/>
              <a:buNone/>
              <a:defRPr sz="2800" kern="1200">
                <a:solidFill>
                  <a:schemeClr val="accent1"/>
                </a:solidFill>
                <a:latin typeface="+mj-lt"/>
                <a:ea typeface="+mn-ea"/>
                <a:cs typeface="+mn-cs"/>
              </a:defRPr>
            </a:lvl1pPr>
            <a:lvl2pPr marL="457200" indent="0" algn="ctr" defTabSz="914400" rtl="0" eaLnBrk="1" latinLnBrk="0" hangingPunct="1">
              <a:lnSpc>
                <a:spcPct val="85000"/>
              </a:lnSpc>
              <a:spcBef>
                <a:spcPts val="600"/>
              </a:spcBef>
              <a:buFont typeface="Arial" pitchFamily="34" charset="0"/>
              <a:buNone/>
              <a:defRPr sz="2800" kern="1200">
                <a:solidFill>
                  <a:schemeClr val="accent1"/>
                </a:solidFill>
                <a:latin typeface="+mn-lt"/>
                <a:ea typeface="+mn-ea"/>
                <a:cs typeface="+mn-cs"/>
              </a:defRPr>
            </a:lvl2pPr>
            <a:lvl3pPr marL="914400" indent="0" algn="ctr" defTabSz="914400" rtl="0" eaLnBrk="1" latinLnBrk="0" hangingPunct="1">
              <a:lnSpc>
                <a:spcPct val="85000"/>
              </a:lnSpc>
              <a:spcBef>
                <a:spcPts val="600"/>
              </a:spcBef>
              <a:buFont typeface="Arial" pitchFamily="34" charset="0"/>
              <a:buNone/>
              <a:defRPr sz="2400" i="1" kern="1200">
                <a:solidFill>
                  <a:schemeClr val="accent1"/>
                </a:solidFill>
                <a:latin typeface="+mn-lt"/>
                <a:ea typeface="+mn-ea"/>
                <a:cs typeface="+mn-cs"/>
              </a:defRPr>
            </a:lvl3pPr>
            <a:lvl4pPr marL="1371600" indent="0" algn="ctr" defTabSz="914400" rtl="0" eaLnBrk="1" latinLnBrk="0" hangingPunct="1">
              <a:lnSpc>
                <a:spcPct val="85000"/>
              </a:lnSpc>
              <a:spcBef>
                <a:spcPts val="600"/>
              </a:spcBef>
              <a:buFont typeface="Arial" pitchFamily="34" charset="0"/>
              <a:buNone/>
              <a:defRPr sz="2000" kern="1200">
                <a:solidFill>
                  <a:schemeClr val="accent1"/>
                </a:solidFill>
                <a:latin typeface="+mn-lt"/>
                <a:ea typeface="+mn-ea"/>
                <a:cs typeface="+mn-cs"/>
              </a:defRPr>
            </a:lvl4pPr>
            <a:lvl5pPr marL="1828800" indent="0" algn="ctr" defTabSz="914400" rtl="0" eaLnBrk="1" latinLnBrk="0" hangingPunct="1">
              <a:lnSpc>
                <a:spcPct val="85000"/>
              </a:lnSpc>
              <a:spcBef>
                <a:spcPts val="600"/>
              </a:spcBef>
              <a:buFont typeface="Arial" pitchFamily="34" charset="0"/>
              <a:buNone/>
              <a:defRPr sz="2000" kern="1200">
                <a:solidFill>
                  <a:schemeClr val="accent1"/>
                </a:solidFill>
                <a:latin typeface="+mn-lt"/>
                <a:ea typeface="+mn-ea"/>
                <a:cs typeface="+mn-cs"/>
              </a:defRPr>
            </a:lvl5pPr>
            <a:lvl6pPr marL="2286000" indent="0" algn="ctr"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6pPr>
            <a:lvl7pPr marL="2743200" indent="0" algn="ctr"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7pPr>
            <a:lvl8pPr marL="3200400" indent="0" algn="ctr"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8pPr>
            <a:lvl9pPr marL="3657600" indent="0" algn="ctr"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9pPr>
          </a:lstStyle>
          <a:p>
            <a:pPr algn="ctr">
              <a:lnSpc>
                <a:spcPct val="100000"/>
              </a:lnSpc>
            </a:pPr>
            <a:r>
              <a:rPr lang="hu-HU" sz="1400" err="1">
                <a:solidFill>
                  <a:schemeClr val="tx1"/>
                </a:solidFill>
                <a:latin typeface="Open Sans" panose="020B0606030504020204" pitchFamily="34" charset="0"/>
                <a:ea typeface="Open Sans" panose="020B0606030504020204" pitchFamily="34" charset="0"/>
                <a:cs typeface="Open Sans" panose="020B0606030504020204" pitchFamily="34" charset="0"/>
              </a:rPr>
              <a:t>Customize</a:t>
            </a:r>
            <a:r>
              <a:rPr lang="hu-HU" sz="140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hu-HU" sz="1400" err="1">
                <a:solidFill>
                  <a:schemeClr val="tx1"/>
                </a:solidFill>
                <a:latin typeface="Open Sans" panose="020B0606030504020204" pitchFamily="34" charset="0"/>
                <a:ea typeface="Open Sans" panose="020B0606030504020204" pitchFamily="34" charset="0"/>
                <a:cs typeface="Open Sans" panose="020B0606030504020204" pitchFamily="34" charset="0"/>
              </a:rPr>
              <a:t>the</a:t>
            </a:r>
            <a:r>
              <a:rPr lang="hu-HU" sz="140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hu-HU" sz="1400" err="1">
                <a:solidFill>
                  <a:schemeClr val="tx1"/>
                </a:solidFill>
                <a:latin typeface="Open Sans" panose="020B0606030504020204" pitchFamily="34" charset="0"/>
                <a:ea typeface="Open Sans" panose="020B0606030504020204" pitchFamily="34" charset="0"/>
                <a:cs typeface="Open Sans" panose="020B0606030504020204" pitchFamily="34" charset="0"/>
              </a:rPr>
              <a:t>look</a:t>
            </a:r>
            <a:r>
              <a:rPr lang="hu-HU" sz="1400">
                <a:solidFill>
                  <a:schemeClr val="tx1"/>
                </a:solidFill>
                <a:latin typeface="Open Sans" panose="020B0606030504020204" pitchFamily="34" charset="0"/>
                <a:ea typeface="Open Sans" panose="020B0606030504020204" pitchFamily="34" charset="0"/>
                <a:cs typeface="Open Sans" panose="020B0606030504020204" pitchFamily="34" charset="0"/>
              </a:rPr>
              <a:t> of </a:t>
            </a:r>
            <a:r>
              <a:rPr lang="hu-HU" sz="1400" err="1">
                <a:solidFill>
                  <a:schemeClr val="tx1"/>
                </a:solidFill>
                <a:latin typeface="Open Sans" panose="020B0606030504020204" pitchFamily="34" charset="0"/>
                <a:ea typeface="Open Sans" panose="020B0606030504020204" pitchFamily="34" charset="0"/>
                <a:cs typeface="Open Sans" panose="020B0606030504020204" pitchFamily="34" charset="0"/>
              </a:rPr>
              <a:t>the</a:t>
            </a:r>
            <a:r>
              <a:rPr lang="hu-HU" sz="140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hu-HU" sz="1400" err="1">
                <a:solidFill>
                  <a:schemeClr val="tx1"/>
                </a:solidFill>
                <a:latin typeface="Open Sans" panose="020B0606030504020204" pitchFamily="34" charset="0"/>
                <a:ea typeface="Open Sans" panose="020B0606030504020204" pitchFamily="34" charset="0"/>
                <a:cs typeface="Open Sans" panose="020B0606030504020204" pitchFamily="34" charset="0"/>
              </a:rPr>
              <a:t>templates</a:t>
            </a:r>
            <a:r>
              <a:rPr lang="hu-HU" sz="140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hu-HU" sz="1400" err="1">
                <a:solidFill>
                  <a:schemeClr val="tx1"/>
                </a:solidFill>
                <a:latin typeface="Open Sans" panose="020B0606030504020204" pitchFamily="34" charset="0"/>
                <a:ea typeface="Open Sans" panose="020B0606030504020204" pitchFamily="34" charset="0"/>
                <a:cs typeface="Open Sans" panose="020B0606030504020204" pitchFamily="34" charset="0"/>
              </a:rPr>
              <a:t>edit</a:t>
            </a:r>
            <a:r>
              <a:rPr lang="hu-HU" sz="1400">
                <a:solidFill>
                  <a:schemeClr val="tx1"/>
                </a:solidFill>
                <a:latin typeface="Open Sans" panose="020B0606030504020204" pitchFamily="34" charset="0"/>
                <a:ea typeface="Open Sans" panose="020B0606030504020204" pitchFamily="34" charset="0"/>
                <a:cs typeface="Open Sans" panose="020B0606030504020204" pitchFamily="34" charset="0"/>
              </a:rPr>
              <a:t> text,</a:t>
            </a:r>
            <a:r>
              <a:rPr lang="hu-HU" sz="1400" baseline="0">
                <a:solidFill>
                  <a:schemeClr val="tx1"/>
                </a:solidFill>
                <a:latin typeface="Open Sans" panose="020B0606030504020204" pitchFamily="34" charset="0"/>
                <a:ea typeface="Open Sans" panose="020B0606030504020204" pitchFamily="34" charset="0"/>
                <a:cs typeface="Open Sans" panose="020B0606030504020204" pitchFamily="34" charset="0"/>
              </a:rPr>
              <a:t> add </a:t>
            </a:r>
            <a:r>
              <a:rPr lang="hu-HU" sz="1400" baseline="0" err="1">
                <a:solidFill>
                  <a:schemeClr val="tx1"/>
                </a:solidFill>
                <a:latin typeface="Open Sans" panose="020B0606030504020204" pitchFamily="34" charset="0"/>
                <a:ea typeface="Open Sans" panose="020B0606030504020204" pitchFamily="34" charset="0"/>
                <a:cs typeface="Open Sans" panose="020B0606030504020204" pitchFamily="34" charset="0"/>
              </a:rPr>
              <a:t>images</a:t>
            </a:r>
            <a:endParaRPr lang="en-US" sz="14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 name="Title 1"/>
          <p:cNvSpPr txBox="1">
            <a:spLocks/>
          </p:cNvSpPr>
          <p:nvPr userDrawn="1"/>
        </p:nvSpPr>
        <p:spPr>
          <a:xfrm>
            <a:off x="618931" y="4945637"/>
            <a:ext cx="2923591" cy="361207"/>
          </a:xfrm>
          <a:prstGeom prst="rect">
            <a:avLst/>
          </a:prstGeom>
        </p:spPr>
        <p:txBody>
          <a:bodyPr vert="horz" lIns="91440" tIns="45720" rIns="91440" bIns="45720" rtlCol="0" anchor="b">
            <a:noAutofit/>
          </a:bodyPr>
          <a:lstStyle>
            <a:lvl1pPr marL="0" indent="0" algn="l" defTabSz="914400" rtl="0" eaLnBrk="1" latinLnBrk="0" hangingPunct="1">
              <a:lnSpc>
                <a:spcPct val="80000"/>
              </a:lnSpc>
              <a:spcBef>
                <a:spcPct val="0"/>
              </a:spcBef>
              <a:buFont typeface="Arial" panose="020B0604020202020204" pitchFamily="34" charset="0"/>
              <a:buNone/>
              <a:defRPr sz="6000" b="0" kern="1200" spc="-120" baseline="0">
                <a:solidFill>
                  <a:srgbClr val="EE2E62"/>
                </a:solidFill>
                <a:latin typeface="+mj-lt"/>
                <a:ea typeface="+mj-ea"/>
                <a:cs typeface="+mj-cs"/>
              </a:defRPr>
            </a:lvl1pPr>
          </a:lstStyle>
          <a:p>
            <a:pPr algn="ctr"/>
            <a:r>
              <a:rPr lang="hu-HU" sz="2000">
                <a:latin typeface="Open Sans Semibold" panose="020B0706030804020204" pitchFamily="34" charset="0"/>
                <a:ea typeface="Open Sans Semibold" panose="020B0706030804020204" pitchFamily="34" charset="0"/>
                <a:cs typeface="Open Sans Semibold" panose="020B0706030804020204" pitchFamily="34" charset="0"/>
              </a:rPr>
              <a:t>FIRST STEP</a:t>
            </a:r>
            <a:endParaRPr lang="en-US" sz="2000" dirty="0">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12" name="Subtitle 2"/>
          <p:cNvSpPr txBox="1">
            <a:spLocks/>
          </p:cNvSpPr>
          <p:nvPr userDrawn="1"/>
        </p:nvSpPr>
        <p:spPr>
          <a:xfrm>
            <a:off x="618930" y="5355072"/>
            <a:ext cx="2923591" cy="1269654"/>
          </a:xfrm>
          <a:prstGeom prst="rect">
            <a:avLst/>
          </a:prstGeom>
        </p:spPr>
        <p:txBody>
          <a:bodyPr vert="horz" lIns="91440" tIns="45720" rIns="91440" bIns="45720" rtlCol="0">
            <a:normAutofit/>
          </a:bodyPr>
          <a:lstStyle>
            <a:lvl1pPr marL="0" indent="0" algn="l" defTabSz="914400" rtl="0" eaLnBrk="1" latinLnBrk="0" hangingPunct="1">
              <a:lnSpc>
                <a:spcPct val="85000"/>
              </a:lnSpc>
              <a:spcBef>
                <a:spcPts val="1300"/>
              </a:spcBef>
              <a:buFont typeface="Arial" pitchFamily="34" charset="0"/>
              <a:buNone/>
              <a:defRPr sz="2800" kern="1200">
                <a:solidFill>
                  <a:schemeClr val="accent1"/>
                </a:solidFill>
                <a:latin typeface="+mj-lt"/>
                <a:ea typeface="+mn-ea"/>
                <a:cs typeface="+mn-cs"/>
              </a:defRPr>
            </a:lvl1pPr>
            <a:lvl2pPr marL="457200" indent="0" algn="ctr" defTabSz="914400" rtl="0" eaLnBrk="1" latinLnBrk="0" hangingPunct="1">
              <a:lnSpc>
                <a:spcPct val="85000"/>
              </a:lnSpc>
              <a:spcBef>
                <a:spcPts val="600"/>
              </a:spcBef>
              <a:buFont typeface="Arial" pitchFamily="34" charset="0"/>
              <a:buNone/>
              <a:defRPr sz="2800" kern="1200">
                <a:solidFill>
                  <a:schemeClr val="accent1"/>
                </a:solidFill>
                <a:latin typeface="+mn-lt"/>
                <a:ea typeface="+mn-ea"/>
                <a:cs typeface="+mn-cs"/>
              </a:defRPr>
            </a:lvl2pPr>
            <a:lvl3pPr marL="914400" indent="0" algn="ctr" defTabSz="914400" rtl="0" eaLnBrk="1" latinLnBrk="0" hangingPunct="1">
              <a:lnSpc>
                <a:spcPct val="85000"/>
              </a:lnSpc>
              <a:spcBef>
                <a:spcPts val="600"/>
              </a:spcBef>
              <a:buFont typeface="Arial" pitchFamily="34" charset="0"/>
              <a:buNone/>
              <a:defRPr sz="2400" i="1" kern="1200">
                <a:solidFill>
                  <a:schemeClr val="accent1"/>
                </a:solidFill>
                <a:latin typeface="+mn-lt"/>
                <a:ea typeface="+mn-ea"/>
                <a:cs typeface="+mn-cs"/>
              </a:defRPr>
            </a:lvl3pPr>
            <a:lvl4pPr marL="1371600" indent="0" algn="ctr" defTabSz="914400" rtl="0" eaLnBrk="1" latinLnBrk="0" hangingPunct="1">
              <a:lnSpc>
                <a:spcPct val="85000"/>
              </a:lnSpc>
              <a:spcBef>
                <a:spcPts val="600"/>
              </a:spcBef>
              <a:buFont typeface="Arial" pitchFamily="34" charset="0"/>
              <a:buNone/>
              <a:defRPr sz="2000" kern="1200">
                <a:solidFill>
                  <a:schemeClr val="accent1"/>
                </a:solidFill>
                <a:latin typeface="+mn-lt"/>
                <a:ea typeface="+mn-ea"/>
                <a:cs typeface="+mn-cs"/>
              </a:defRPr>
            </a:lvl4pPr>
            <a:lvl5pPr marL="1828800" indent="0" algn="ctr" defTabSz="914400" rtl="0" eaLnBrk="1" latinLnBrk="0" hangingPunct="1">
              <a:lnSpc>
                <a:spcPct val="85000"/>
              </a:lnSpc>
              <a:spcBef>
                <a:spcPts val="600"/>
              </a:spcBef>
              <a:buFont typeface="Arial" pitchFamily="34" charset="0"/>
              <a:buNone/>
              <a:defRPr sz="2000" kern="1200">
                <a:solidFill>
                  <a:schemeClr val="accent1"/>
                </a:solidFill>
                <a:latin typeface="+mn-lt"/>
                <a:ea typeface="+mn-ea"/>
                <a:cs typeface="+mn-cs"/>
              </a:defRPr>
            </a:lvl5pPr>
            <a:lvl6pPr marL="2286000" indent="0" algn="ctr"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6pPr>
            <a:lvl7pPr marL="2743200" indent="0" algn="ctr"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7pPr>
            <a:lvl8pPr marL="3200400" indent="0" algn="ctr"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8pPr>
            <a:lvl9pPr marL="3657600" indent="0" algn="ctr"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9pPr>
          </a:lstStyle>
          <a:p>
            <a:pPr algn="ctr">
              <a:lnSpc>
                <a:spcPct val="100000"/>
              </a:lnSpc>
            </a:pPr>
            <a:r>
              <a:rPr lang="hu-HU" sz="1400" err="1">
                <a:solidFill>
                  <a:schemeClr val="tx1"/>
                </a:solidFill>
                <a:latin typeface="Open Sans" panose="020B0606030504020204" pitchFamily="34" charset="0"/>
                <a:ea typeface="Open Sans" panose="020B0606030504020204" pitchFamily="34" charset="0"/>
                <a:cs typeface="Open Sans" panose="020B0606030504020204" pitchFamily="34" charset="0"/>
              </a:rPr>
              <a:t>Click</a:t>
            </a:r>
            <a:r>
              <a:rPr lang="hu-HU" sz="1400" baseline="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hu-HU" sz="1400">
                <a:solidFill>
                  <a:srgbClr val="EE3164"/>
                </a:solidFill>
                <a:latin typeface="Open Sans" panose="020B0606030504020204" pitchFamily="34" charset="0"/>
                <a:ea typeface="Open Sans" panose="020B0606030504020204" pitchFamily="34" charset="0"/>
                <a:cs typeface="Open Sans" panose="020B0606030504020204" pitchFamily="34" charset="0"/>
              </a:rPr>
              <a:t>New</a:t>
            </a:r>
            <a:r>
              <a:rPr lang="hu-HU" sz="1400" baseline="0">
                <a:solidFill>
                  <a:srgbClr val="EE3164"/>
                </a:solidFill>
                <a:latin typeface="Open Sans" panose="020B0606030504020204" pitchFamily="34" charset="0"/>
                <a:ea typeface="Open Sans" panose="020B0606030504020204" pitchFamily="34" charset="0"/>
                <a:cs typeface="Open Sans" panose="020B0606030504020204" pitchFamily="34" charset="0"/>
              </a:rPr>
              <a:t> </a:t>
            </a:r>
            <a:r>
              <a:rPr lang="hu-HU" sz="1400" baseline="0" err="1">
                <a:solidFill>
                  <a:srgbClr val="EE3164"/>
                </a:solidFill>
                <a:latin typeface="Open Sans" panose="020B0606030504020204" pitchFamily="34" charset="0"/>
                <a:ea typeface="Open Sans" panose="020B0606030504020204" pitchFamily="34" charset="0"/>
                <a:cs typeface="Open Sans" panose="020B0606030504020204" pitchFamily="34" charset="0"/>
              </a:rPr>
              <a:t>Slide</a:t>
            </a:r>
            <a:endParaRPr lang="hu-HU" sz="1400" baseline="0">
              <a:solidFill>
                <a:srgbClr val="EE3164"/>
              </a:solidFill>
              <a:latin typeface="Open Sans" panose="020B0606030504020204" pitchFamily="34" charset="0"/>
              <a:ea typeface="Open Sans" panose="020B0606030504020204" pitchFamily="34" charset="0"/>
              <a:cs typeface="Open Sans" panose="020B0606030504020204" pitchFamily="34" charset="0"/>
            </a:endParaRPr>
          </a:p>
          <a:p>
            <a:pPr algn="ctr">
              <a:lnSpc>
                <a:spcPct val="100000"/>
              </a:lnSpc>
              <a:spcBef>
                <a:spcPts val="0"/>
              </a:spcBef>
            </a:pPr>
            <a:r>
              <a:rPr lang="hu-HU" sz="1400" baseline="0">
                <a:solidFill>
                  <a:schemeClr val="tx1"/>
                </a:solidFill>
                <a:latin typeface="Open Sans" panose="020B0606030504020204" pitchFamily="34" charset="0"/>
                <a:ea typeface="Open Sans" panose="020B0606030504020204" pitchFamily="34" charset="0"/>
                <a:cs typeface="Open Sans" panose="020B0606030504020204" pitchFamily="34" charset="0"/>
              </a:rPr>
              <a:t>Master </a:t>
            </a:r>
            <a:r>
              <a:rPr lang="hu-HU" sz="1400" baseline="0" err="1">
                <a:solidFill>
                  <a:schemeClr val="tx1"/>
                </a:solidFill>
                <a:latin typeface="Open Sans" panose="020B0606030504020204" pitchFamily="34" charset="0"/>
                <a:ea typeface="Open Sans" panose="020B0606030504020204" pitchFamily="34" charset="0"/>
                <a:cs typeface="Open Sans" panose="020B0606030504020204" pitchFamily="34" charset="0"/>
              </a:rPr>
              <a:t>slides</a:t>
            </a:r>
            <a:r>
              <a:rPr lang="hu-HU" sz="1400" baseline="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hu-HU" sz="1400" baseline="0" err="1">
                <a:solidFill>
                  <a:schemeClr val="tx1"/>
                </a:solidFill>
                <a:latin typeface="Open Sans" panose="020B0606030504020204" pitchFamily="34" charset="0"/>
                <a:ea typeface="Open Sans" panose="020B0606030504020204" pitchFamily="34" charset="0"/>
                <a:cs typeface="Open Sans" panose="020B0606030504020204" pitchFamily="34" charset="0"/>
              </a:rPr>
              <a:t>contain</a:t>
            </a:r>
            <a:r>
              <a:rPr lang="hu-HU" sz="1400" baseline="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hu-HU" sz="1400" baseline="0" err="1">
                <a:solidFill>
                  <a:schemeClr val="tx1"/>
                </a:solidFill>
                <a:latin typeface="Open Sans" panose="020B0606030504020204" pitchFamily="34" charset="0"/>
                <a:ea typeface="Open Sans" panose="020B0606030504020204" pitchFamily="34" charset="0"/>
                <a:cs typeface="Open Sans" panose="020B0606030504020204" pitchFamily="34" charset="0"/>
              </a:rPr>
              <a:t>all</a:t>
            </a:r>
            <a:r>
              <a:rPr lang="hu-HU" sz="1400" baseline="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hu-HU" sz="1400" baseline="0" err="1">
                <a:solidFill>
                  <a:schemeClr val="tx1"/>
                </a:solidFill>
                <a:latin typeface="Open Sans" panose="020B0606030504020204" pitchFamily="34" charset="0"/>
                <a:ea typeface="Open Sans" panose="020B0606030504020204" pitchFamily="34" charset="0"/>
                <a:cs typeface="Open Sans" panose="020B0606030504020204" pitchFamily="34" charset="0"/>
              </a:rPr>
              <a:t>the</a:t>
            </a:r>
            <a:r>
              <a:rPr lang="hu-HU" sz="1400" baseline="0">
                <a:solidFill>
                  <a:schemeClr val="tx1"/>
                </a:solidFill>
                <a:latin typeface="Open Sans" panose="020B0606030504020204" pitchFamily="34" charset="0"/>
                <a:ea typeface="Open Sans" panose="020B0606030504020204" pitchFamily="34" charset="0"/>
                <a:cs typeface="Open Sans" panose="020B0606030504020204" pitchFamily="34" charset="0"/>
              </a:rPr>
              <a:t> design </a:t>
            </a:r>
            <a:r>
              <a:rPr lang="hu-HU" sz="1400" baseline="0" err="1">
                <a:solidFill>
                  <a:schemeClr val="tx1"/>
                </a:solidFill>
                <a:latin typeface="Open Sans" panose="020B0606030504020204" pitchFamily="34" charset="0"/>
                <a:ea typeface="Open Sans" panose="020B0606030504020204" pitchFamily="34" charset="0"/>
                <a:cs typeface="Open Sans" panose="020B0606030504020204" pitchFamily="34" charset="0"/>
              </a:rPr>
              <a:t>layouts</a:t>
            </a:r>
            <a:endParaRPr lang="hu-HU" sz="1400" baseline="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3" name="Title 1"/>
          <p:cNvSpPr txBox="1">
            <a:spLocks/>
          </p:cNvSpPr>
          <p:nvPr userDrawn="1"/>
        </p:nvSpPr>
        <p:spPr>
          <a:xfrm>
            <a:off x="8007215" y="4945637"/>
            <a:ext cx="3337027" cy="361207"/>
          </a:xfrm>
          <a:prstGeom prst="rect">
            <a:avLst/>
          </a:prstGeom>
        </p:spPr>
        <p:txBody>
          <a:bodyPr vert="horz" lIns="91440" tIns="45720" rIns="91440" bIns="45720" rtlCol="0" anchor="b">
            <a:noAutofit/>
          </a:bodyPr>
          <a:lstStyle>
            <a:lvl1pPr marL="0" indent="0" algn="l" defTabSz="914400" rtl="0" eaLnBrk="1" latinLnBrk="0" hangingPunct="1">
              <a:lnSpc>
                <a:spcPct val="80000"/>
              </a:lnSpc>
              <a:spcBef>
                <a:spcPct val="0"/>
              </a:spcBef>
              <a:buFont typeface="Arial" panose="020B0604020202020204" pitchFamily="34" charset="0"/>
              <a:buNone/>
              <a:defRPr sz="6000" b="0" kern="1200" spc="-120" baseline="0">
                <a:solidFill>
                  <a:srgbClr val="EE2E62"/>
                </a:solidFill>
                <a:latin typeface="+mj-lt"/>
                <a:ea typeface="+mj-ea"/>
                <a:cs typeface="+mj-cs"/>
              </a:defRPr>
            </a:lvl1pPr>
          </a:lstStyle>
          <a:p>
            <a:pPr algn="ctr"/>
            <a:r>
              <a:rPr lang="hu-HU" sz="2000">
                <a:latin typeface="Open Sans Semibold" panose="020B0706030804020204" pitchFamily="34" charset="0"/>
                <a:ea typeface="Open Sans Semibold" panose="020B0706030804020204" pitchFamily="34" charset="0"/>
                <a:cs typeface="Open Sans Semibold" panose="020B0706030804020204" pitchFamily="34" charset="0"/>
              </a:rPr>
              <a:t>THIRD STEP</a:t>
            </a:r>
            <a:endParaRPr lang="en-US" sz="2000" dirty="0">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14" name="Subtitle 2"/>
          <p:cNvSpPr txBox="1">
            <a:spLocks/>
          </p:cNvSpPr>
          <p:nvPr userDrawn="1"/>
        </p:nvSpPr>
        <p:spPr>
          <a:xfrm>
            <a:off x="8007214" y="5355073"/>
            <a:ext cx="3277953" cy="1269654"/>
          </a:xfrm>
          <a:prstGeom prst="rect">
            <a:avLst/>
          </a:prstGeom>
        </p:spPr>
        <p:txBody>
          <a:bodyPr vert="horz" lIns="91440" tIns="45720" rIns="91440" bIns="45720" rtlCol="0">
            <a:noAutofit/>
          </a:bodyPr>
          <a:lstStyle>
            <a:lvl1pPr marL="0" indent="0" algn="l" defTabSz="914400" rtl="0" eaLnBrk="1" latinLnBrk="0" hangingPunct="1">
              <a:lnSpc>
                <a:spcPct val="85000"/>
              </a:lnSpc>
              <a:spcBef>
                <a:spcPts val="1300"/>
              </a:spcBef>
              <a:buFont typeface="Arial" pitchFamily="34" charset="0"/>
              <a:buNone/>
              <a:defRPr sz="2800" kern="1200">
                <a:solidFill>
                  <a:schemeClr val="accent1"/>
                </a:solidFill>
                <a:latin typeface="+mj-lt"/>
                <a:ea typeface="+mn-ea"/>
                <a:cs typeface="+mn-cs"/>
              </a:defRPr>
            </a:lvl1pPr>
            <a:lvl2pPr marL="457200" indent="0" algn="ctr" defTabSz="914400" rtl="0" eaLnBrk="1" latinLnBrk="0" hangingPunct="1">
              <a:lnSpc>
                <a:spcPct val="85000"/>
              </a:lnSpc>
              <a:spcBef>
                <a:spcPts val="600"/>
              </a:spcBef>
              <a:buFont typeface="Arial" pitchFamily="34" charset="0"/>
              <a:buNone/>
              <a:defRPr sz="2800" kern="1200">
                <a:solidFill>
                  <a:schemeClr val="accent1"/>
                </a:solidFill>
                <a:latin typeface="+mn-lt"/>
                <a:ea typeface="+mn-ea"/>
                <a:cs typeface="+mn-cs"/>
              </a:defRPr>
            </a:lvl2pPr>
            <a:lvl3pPr marL="914400" indent="0" algn="ctr" defTabSz="914400" rtl="0" eaLnBrk="1" latinLnBrk="0" hangingPunct="1">
              <a:lnSpc>
                <a:spcPct val="85000"/>
              </a:lnSpc>
              <a:spcBef>
                <a:spcPts val="600"/>
              </a:spcBef>
              <a:buFont typeface="Arial" pitchFamily="34" charset="0"/>
              <a:buNone/>
              <a:defRPr sz="2400" i="1" kern="1200">
                <a:solidFill>
                  <a:schemeClr val="accent1"/>
                </a:solidFill>
                <a:latin typeface="+mn-lt"/>
                <a:ea typeface="+mn-ea"/>
                <a:cs typeface="+mn-cs"/>
              </a:defRPr>
            </a:lvl3pPr>
            <a:lvl4pPr marL="1371600" indent="0" algn="ctr" defTabSz="914400" rtl="0" eaLnBrk="1" latinLnBrk="0" hangingPunct="1">
              <a:lnSpc>
                <a:spcPct val="85000"/>
              </a:lnSpc>
              <a:spcBef>
                <a:spcPts val="600"/>
              </a:spcBef>
              <a:buFont typeface="Arial" pitchFamily="34" charset="0"/>
              <a:buNone/>
              <a:defRPr sz="2000" kern="1200">
                <a:solidFill>
                  <a:schemeClr val="accent1"/>
                </a:solidFill>
                <a:latin typeface="+mn-lt"/>
                <a:ea typeface="+mn-ea"/>
                <a:cs typeface="+mn-cs"/>
              </a:defRPr>
            </a:lvl4pPr>
            <a:lvl5pPr marL="1828800" indent="0" algn="ctr" defTabSz="914400" rtl="0" eaLnBrk="1" latinLnBrk="0" hangingPunct="1">
              <a:lnSpc>
                <a:spcPct val="85000"/>
              </a:lnSpc>
              <a:spcBef>
                <a:spcPts val="600"/>
              </a:spcBef>
              <a:buFont typeface="Arial" pitchFamily="34" charset="0"/>
              <a:buNone/>
              <a:defRPr sz="2000" kern="1200">
                <a:solidFill>
                  <a:schemeClr val="accent1"/>
                </a:solidFill>
                <a:latin typeface="+mn-lt"/>
                <a:ea typeface="+mn-ea"/>
                <a:cs typeface="+mn-cs"/>
              </a:defRPr>
            </a:lvl5pPr>
            <a:lvl6pPr marL="2286000" indent="0" algn="ctr"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6pPr>
            <a:lvl7pPr marL="2743200" indent="0" algn="ctr"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7pPr>
            <a:lvl8pPr marL="3200400" indent="0" algn="ctr"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8pPr>
            <a:lvl9pPr marL="3657600" indent="0" algn="ctr"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9pPr>
          </a:lstStyle>
          <a:p>
            <a:pPr marL="0" marR="0" indent="0" algn="ctr" defTabSz="914400" rtl="0" eaLnBrk="1" fontAlgn="auto" latinLnBrk="0" hangingPunct="1">
              <a:lnSpc>
                <a:spcPct val="100000"/>
              </a:lnSpc>
              <a:spcBef>
                <a:spcPts val="1300"/>
              </a:spcBef>
              <a:spcAft>
                <a:spcPts val="0"/>
              </a:spcAft>
              <a:buClrTx/>
              <a:buSzTx/>
              <a:buFont typeface="Arial" pitchFamily="34" charset="0"/>
              <a:buNone/>
              <a:tabLst/>
              <a:defRPr/>
            </a:pPr>
            <a:r>
              <a:rPr lang="hu-HU" sz="1400" err="1">
                <a:solidFill>
                  <a:schemeClr val="tx1"/>
                </a:solidFill>
                <a:latin typeface="Open Sans" panose="020B0606030504020204" pitchFamily="34" charset="0"/>
                <a:ea typeface="Open Sans" panose="020B0606030504020204" pitchFamily="34" charset="0"/>
                <a:cs typeface="Open Sans" panose="020B0606030504020204" pitchFamily="34" charset="0"/>
              </a:rPr>
              <a:t>It</a:t>
            </a:r>
            <a:r>
              <a:rPr lang="hu-HU" sz="140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hu-HU" sz="1400" err="1">
                <a:solidFill>
                  <a:schemeClr val="tx1"/>
                </a:solidFill>
                <a:latin typeface="Open Sans" panose="020B0606030504020204" pitchFamily="34" charset="0"/>
                <a:ea typeface="Open Sans" panose="020B0606030504020204" pitchFamily="34" charset="0"/>
                <a:cs typeface="Open Sans" panose="020B0606030504020204" pitchFamily="34" charset="0"/>
              </a:rPr>
              <a:t>should</a:t>
            </a:r>
            <a:r>
              <a:rPr lang="hu-HU" sz="140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hu-HU" sz="1400" err="1">
                <a:solidFill>
                  <a:schemeClr val="tx1"/>
                </a:solidFill>
                <a:latin typeface="Open Sans" panose="020B0606030504020204" pitchFamily="34" charset="0"/>
                <a:ea typeface="Open Sans" panose="020B0606030504020204" pitchFamily="34" charset="0"/>
                <a:cs typeface="Open Sans" panose="020B0606030504020204" pitchFamily="34" charset="0"/>
              </a:rPr>
              <a:t>work</a:t>
            </a:r>
            <a:r>
              <a:rPr lang="hu-HU" sz="140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hu-HU" sz="1400" err="1">
                <a:solidFill>
                  <a:schemeClr val="tx1"/>
                </a:solidFill>
                <a:latin typeface="Open Sans" panose="020B0606030504020204" pitchFamily="34" charset="0"/>
                <a:ea typeface="Open Sans" panose="020B0606030504020204" pitchFamily="34" charset="0"/>
                <a:cs typeface="Open Sans" panose="020B0606030504020204" pitchFamily="34" charset="0"/>
              </a:rPr>
              <a:t>but</a:t>
            </a:r>
            <a:r>
              <a:rPr lang="hu-HU" sz="140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hu-HU" sz="1400" err="1">
                <a:solidFill>
                  <a:schemeClr val="tx1"/>
                </a:solidFill>
                <a:latin typeface="Open Sans" panose="020B0606030504020204" pitchFamily="34" charset="0"/>
                <a:ea typeface="Open Sans" panose="020B0606030504020204" pitchFamily="34" charset="0"/>
                <a:cs typeface="Open Sans" panose="020B0606030504020204" pitchFamily="34" charset="0"/>
              </a:rPr>
              <a:t>in</a:t>
            </a:r>
            <a:r>
              <a:rPr lang="hu-HU" sz="140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hu-HU" sz="1400" err="1">
                <a:solidFill>
                  <a:schemeClr val="tx1"/>
                </a:solidFill>
                <a:latin typeface="Open Sans" panose="020B0606030504020204" pitchFamily="34" charset="0"/>
                <a:ea typeface="Open Sans" panose="020B0606030504020204" pitchFamily="34" charset="0"/>
                <a:cs typeface="Open Sans" panose="020B0606030504020204" pitchFamily="34" charset="0"/>
              </a:rPr>
              <a:t>case</a:t>
            </a:r>
            <a:r>
              <a:rPr lang="hu-HU" sz="140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hu-HU" sz="1400" err="1">
                <a:solidFill>
                  <a:schemeClr val="tx1"/>
                </a:solidFill>
                <a:latin typeface="Open Sans" panose="020B0606030504020204" pitchFamily="34" charset="0"/>
                <a:ea typeface="Open Sans" panose="020B0606030504020204" pitchFamily="34" charset="0"/>
                <a:cs typeface="Open Sans" panose="020B0606030504020204" pitchFamily="34" charset="0"/>
              </a:rPr>
              <a:t>you</a:t>
            </a:r>
            <a:r>
              <a:rPr lang="hu-HU" sz="140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hu-HU" sz="1400" err="1">
                <a:solidFill>
                  <a:schemeClr val="tx1"/>
                </a:solidFill>
                <a:latin typeface="Open Sans" panose="020B0606030504020204" pitchFamily="34" charset="0"/>
                <a:ea typeface="Open Sans" panose="020B0606030504020204" pitchFamily="34" charset="0"/>
                <a:cs typeface="Open Sans" panose="020B0606030504020204" pitchFamily="34" charset="0"/>
              </a:rPr>
              <a:t>are</a:t>
            </a:r>
            <a:r>
              <a:rPr lang="hu-HU" sz="140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hu-HU" sz="1400" err="1">
                <a:solidFill>
                  <a:schemeClr val="tx1"/>
                </a:solidFill>
                <a:latin typeface="Open Sans" panose="020B0606030504020204" pitchFamily="34" charset="0"/>
                <a:ea typeface="Open Sans" panose="020B0606030504020204" pitchFamily="34" charset="0"/>
                <a:cs typeface="Open Sans" panose="020B0606030504020204" pitchFamily="34" charset="0"/>
              </a:rPr>
              <a:t>lost</a:t>
            </a:r>
            <a:r>
              <a:rPr lang="hu-HU" sz="140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hu-HU" sz="1400" err="1">
                <a:solidFill>
                  <a:schemeClr val="tx1"/>
                </a:solidFill>
                <a:latin typeface="Open Sans" panose="020B0606030504020204" pitchFamily="34" charset="0"/>
                <a:ea typeface="Open Sans" panose="020B0606030504020204" pitchFamily="34" charset="0"/>
                <a:cs typeface="Open Sans" panose="020B0606030504020204" pitchFamily="34" charset="0"/>
              </a:rPr>
              <a:t>we</a:t>
            </a:r>
            <a:r>
              <a:rPr lang="hu-HU" sz="140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hu-HU" sz="1400" err="1">
                <a:solidFill>
                  <a:schemeClr val="tx1"/>
                </a:solidFill>
                <a:latin typeface="Open Sans" panose="020B0606030504020204" pitchFamily="34" charset="0"/>
                <a:ea typeface="Open Sans" panose="020B0606030504020204" pitchFamily="34" charset="0"/>
                <a:cs typeface="Open Sans" panose="020B0606030504020204" pitchFamily="34" charset="0"/>
              </a:rPr>
              <a:t>can</a:t>
            </a:r>
            <a:r>
              <a:rPr lang="hu-HU" sz="1400" baseline="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hu-HU" sz="1400" baseline="0" err="1">
                <a:solidFill>
                  <a:schemeClr val="tx1"/>
                </a:solidFill>
                <a:latin typeface="Open Sans" panose="020B0606030504020204" pitchFamily="34" charset="0"/>
                <a:ea typeface="Open Sans" panose="020B0606030504020204" pitchFamily="34" charset="0"/>
                <a:cs typeface="Open Sans" panose="020B0606030504020204" pitchFamily="34" charset="0"/>
              </a:rPr>
              <a:t>support</a:t>
            </a:r>
            <a:r>
              <a:rPr lang="hu-HU" sz="1400" baseline="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hu-HU" sz="1400" baseline="0" err="1">
                <a:solidFill>
                  <a:schemeClr val="tx1"/>
                </a:solidFill>
                <a:latin typeface="Open Sans" panose="020B0606030504020204" pitchFamily="34" charset="0"/>
                <a:ea typeface="Open Sans" panose="020B0606030504020204" pitchFamily="34" charset="0"/>
                <a:cs typeface="Open Sans" panose="020B0606030504020204" pitchFamily="34" charset="0"/>
              </a:rPr>
              <a:t>you</a:t>
            </a:r>
            <a:r>
              <a:rPr lang="hu-HU" sz="1400" baseline="0">
                <a:solidFill>
                  <a:schemeClr val="tx1"/>
                </a:solidFill>
                <a:latin typeface="Open Sans" panose="020B0606030504020204" pitchFamily="34" charset="0"/>
                <a:ea typeface="Open Sans" panose="020B0606030504020204" pitchFamily="34" charset="0"/>
                <a:cs typeface="Open Sans" panose="020B0606030504020204" pitchFamily="34" charset="0"/>
              </a:rPr>
              <a:t>: </a:t>
            </a:r>
          </a:p>
          <a:p>
            <a:pPr marL="0" marR="0" indent="0" algn="ctr" defTabSz="914400" rtl="0" eaLnBrk="1" fontAlgn="auto" latinLnBrk="0" hangingPunct="1">
              <a:lnSpc>
                <a:spcPct val="100000"/>
              </a:lnSpc>
              <a:spcBef>
                <a:spcPts val="600"/>
              </a:spcBef>
              <a:spcAft>
                <a:spcPts val="0"/>
              </a:spcAft>
              <a:buClrTx/>
              <a:buSzTx/>
              <a:buFont typeface="Arial" pitchFamily="34" charset="0"/>
              <a:buNone/>
              <a:tabLst/>
              <a:defRPr/>
            </a:pPr>
            <a:r>
              <a:rPr lang="hu-HU" sz="1400" baseline="0">
                <a:solidFill>
                  <a:srgbClr val="EE3164"/>
                </a:solidFill>
                <a:latin typeface="Open Sans" panose="020B0606030504020204" pitchFamily="34" charset="0"/>
                <a:ea typeface="Open Sans" panose="020B0606030504020204" pitchFamily="34" charset="0"/>
                <a:cs typeface="Open Sans" panose="020B0606030504020204" pitchFamily="34" charset="0"/>
              </a:rPr>
              <a:t>hello@</a:t>
            </a:r>
            <a:r>
              <a:rPr lang="hu-HU" sz="1400" baseline="0" err="1">
                <a:solidFill>
                  <a:srgbClr val="EE3164"/>
                </a:solidFill>
                <a:latin typeface="Open Sans" panose="020B0606030504020204" pitchFamily="34" charset="0"/>
                <a:ea typeface="Open Sans" panose="020B0606030504020204" pitchFamily="34" charset="0"/>
                <a:cs typeface="Open Sans" panose="020B0606030504020204" pitchFamily="34" charset="0"/>
              </a:rPr>
              <a:t>slideist.com</a:t>
            </a:r>
            <a:endParaRPr lang="en-US" sz="1400" dirty="0">
              <a:solidFill>
                <a:srgbClr val="EE3164"/>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5" name="Oval 24"/>
          <p:cNvSpPr/>
          <p:nvPr userDrawn="1"/>
        </p:nvSpPr>
        <p:spPr>
          <a:xfrm>
            <a:off x="939845" y="2212304"/>
            <a:ext cx="2281759" cy="2281759"/>
          </a:xfrm>
          <a:prstGeom prst="ellipse">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26" name="Oval 25"/>
          <p:cNvSpPr/>
          <p:nvPr userDrawn="1"/>
        </p:nvSpPr>
        <p:spPr>
          <a:xfrm>
            <a:off x="4737346" y="2212303"/>
            <a:ext cx="2281759" cy="2281759"/>
          </a:xfrm>
          <a:prstGeom prst="ellipse">
            <a:avLst/>
          </a:prstGeom>
          <a:blipFill>
            <a:blip r:embed="rId3" cstate="email">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27" name="Oval 26"/>
          <p:cNvSpPr/>
          <p:nvPr userDrawn="1"/>
        </p:nvSpPr>
        <p:spPr>
          <a:xfrm>
            <a:off x="8534848" y="2212303"/>
            <a:ext cx="2281759" cy="2281759"/>
          </a:xfrm>
          <a:prstGeom prst="ellipse">
            <a:avLst/>
          </a:prstGeom>
          <a:blipFill>
            <a:blip r:embed="rId4" cstate="email">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28" name="Rectangle 27"/>
          <p:cNvSpPr/>
          <p:nvPr userDrawn="1"/>
        </p:nvSpPr>
        <p:spPr>
          <a:xfrm>
            <a:off x="3823335" y="716738"/>
            <a:ext cx="4201150" cy="707886"/>
          </a:xfrm>
          <a:prstGeom prst="rect">
            <a:avLst/>
          </a:prstGeom>
        </p:spPr>
        <p:txBody>
          <a:bodyPr wrap="none">
            <a:spAutoFit/>
          </a:bodyPr>
          <a:lstStyle/>
          <a:p>
            <a:pPr algn="ctr"/>
            <a:r>
              <a:rPr lang="hu-HU" sz="4000">
                <a:solidFill>
                  <a:schemeClr val="tx2"/>
                </a:solidFill>
                <a:latin typeface="Open Sans Light" panose="020B0306030504020204" pitchFamily="34" charset="0"/>
                <a:ea typeface="Open Sans Light" panose="020B0306030504020204" pitchFamily="34" charset="0"/>
                <a:cs typeface="Open Sans Light" panose="020B0306030504020204" pitchFamily="34" charset="0"/>
              </a:rPr>
              <a:t>MICRO TUTORIAL</a:t>
            </a:r>
          </a:p>
        </p:txBody>
      </p:sp>
      <p:pic>
        <p:nvPicPr>
          <p:cNvPr id="29" name="Picture 28"/>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6602708" y="556697"/>
            <a:ext cx="1200928" cy="214451"/>
          </a:xfrm>
          <a:prstGeom prst="rect">
            <a:avLst/>
          </a:prstGeom>
        </p:spPr>
      </p:pic>
    </p:spTree>
    <p:extLst>
      <p:ext uri="{BB962C8B-B14F-4D97-AF65-F5344CB8AC3E}">
        <p14:creationId xmlns:p14="http://schemas.microsoft.com/office/powerpoint/2010/main" val="23526692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85826" y="1971234"/>
            <a:ext cx="1602997" cy="144270"/>
          </a:xfrm>
          <a:prstGeom prst="rect">
            <a:avLst/>
          </a:prstGeom>
        </p:spPr>
      </p:pic>
      <p:sp>
        <p:nvSpPr>
          <p:cNvPr id="17" name="Rectangle 16"/>
          <p:cNvSpPr/>
          <p:nvPr/>
        </p:nvSpPr>
        <p:spPr bwMode="ltGray">
          <a:xfrm>
            <a:off x="0" y="609600"/>
            <a:ext cx="10437812" cy="1368198"/>
          </a:xfrm>
          <a:prstGeom prst="rect">
            <a:avLst/>
          </a:prstGeom>
          <a:solidFill>
            <a:srgbClr val="005179"/>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200025" y="753228"/>
            <a:ext cx="10094157" cy="1080938"/>
          </a:xfrm>
        </p:spPr>
        <p:txBody>
          <a:bodyPr>
            <a:normAutofit/>
          </a:bodyPr>
          <a:lstStyle>
            <a:lvl1pPr>
              <a:defRPr sz="520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Date Placeholder 3"/>
          <p:cNvSpPr>
            <a:spLocks noGrp="1"/>
          </p:cNvSpPr>
          <p:nvPr>
            <p:ph type="dt" sz="half" idx="10"/>
          </p:nvPr>
        </p:nvSpPr>
        <p:spPr/>
        <p:txBody>
          <a:bodyPr/>
          <a:lstStyle/>
          <a:p>
            <a:fld id="{D9DFADAC-8F53-4D67-A11D-0F34BEDE0714}" type="datetimeFigureOut">
              <a:rPr lang="en-US" smtClean="0"/>
              <a:t>6/27/2023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9EE1FB74-2C6E-4D64-9E28-55DA4098E714}" type="slidenum">
              <a:rPr lang="en-US" smtClean="0"/>
              <a:pPr/>
              <a:t>‹#›</a:t>
            </a:fld>
            <a:endParaRPr lang="en-US" dirty="0"/>
          </a:p>
        </p:txBody>
      </p:sp>
    </p:spTree>
    <p:extLst>
      <p:ext uri="{BB962C8B-B14F-4D97-AF65-F5344CB8AC3E}">
        <p14:creationId xmlns:p14="http://schemas.microsoft.com/office/powerpoint/2010/main" val="168344658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Dark Background">
    <p:spTree>
      <p:nvGrpSpPr>
        <p:cNvPr id="1" name=""/>
        <p:cNvGrpSpPr/>
        <p:nvPr/>
      </p:nvGrpSpPr>
      <p:grpSpPr>
        <a:xfrm>
          <a:off x="0" y="0"/>
          <a:ext cx="0" cy="0"/>
          <a:chOff x="0" y="0"/>
          <a:chExt cx="0" cy="0"/>
        </a:xfrm>
      </p:grpSpPr>
      <p:sp>
        <p:nvSpPr>
          <p:cNvPr id="5" name="Slide Number Placeholder 2"/>
          <p:cNvSpPr>
            <a:spLocks noGrp="1"/>
          </p:cNvSpPr>
          <p:nvPr>
            <p:ph type="sldNum" sz="quarter" idx="10"/>
          </p:nvPr>
        </p:nvSpPr>
        <p:spPr>
          <a:xfrm>
            <a:off x="5351927" y="6279502"/>
            <a:ext cx="1285453" cy="354563"/>
          </a:xfrm>
        </p:spPr>
        <p:txBody>
          <a:bodyPr/>
          <a:lstStyle>
            <a:lvl1pPr>
              <a:defRPr>
                <a:solidFill>
                  <a:schemeClr val="bg1">
                    <a:alpha val="50000"/>
                  </a:schemeClr>
                </a:solidFill>
              </a:defRPr>
            </a:lvl1pPr>
          </a:lstStyle>
          <a:p>
            <a:fld id="{4FAB73BC-B049-4115-A692-8D63A059BFB8}" type="slidenum">
              <a:rPr lang="en-US" smtClean="0"/>
              <a:pPr/>
              <a:t>‹#›</a:t>
            </a:fld>
            <a:endParaRPr lang="en-US" dirty="0"/>
          </a:p>
        </p:txBody>
      </p:sp>
      <p:sp>
        <p:nvSpPr>
          <p:cNvPr id="6" name="Title 1"/>
          <p:cNvSpPr>
            <a:spLocks noGrp="1"/>
          </p:cNvSpPr>
          <p:nvPr>
            <p:ph type="title"/>
          </p:nvPr>
        </p:nvSpPr>
        <p:spPr>
          <a:xfrm>
            <a:off x="608265" y="2552268"/>
            <a:ext cx="10772775" cy="1402746"/>
          </a:xfrm>
        </p:spPr>
        <p:txBody>
          <a:bodyPr/>
          <a:lstStyle>
            <a:lvl1pPr>
              <a:defRPr>
                <a:solidFill>
                  <a:schemeClr val="bg1"/>
                </a:solidFill>
              </a:defRPr>
            </a:lvl1pPr>
          </a:lstStyle>
          <a:p>
            <a:r>
              <a:rPr lang="en-US"/>
              <a:t>Click to edit Master title style</a:t>
            </a:r>
            <a:endParaRPr lang="hu-HU"/>
          </a:p>
        </p:txBody>
      </p:sp>
    </p:spTree>
    <p:extLst>
      <p:ext uri="{BB962C8B-B14F-4D97-AF65-F5344CB8AC3E}">
        <p14:creationId xmlns:p14="http://schemas.microsoft.com/office/powerpoint/2010/main" val="350170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amp; Subtitle">
    <p:spTree>
      <p:nvGrpSpPr>
        <p:cNvPr id="1" name=""/>
        <p:cNvGrpSpPr/>
        <p:nvPr/>
      </p:nvGrpSpPr>
      <p:grpSpPr>
        <a:xfrm>
          <a:off x="0" y="0"/>
          <a:ext cx="0" cy="0"/>
          <a:chOff x="0" y="0"/>
          <a:chExt cx="0" cy="0"/>
        </a:xfrm>
      </p:grpSpPr>
      <p:sp>
        <p:nvSpPr>
          <p:cNvPr id="2" name="Title 1"/>
          <p:cNvSpPr>
            <a:spLocks noGrp="1"/>
          </p:cNvSpPr>
          <p:nvPr>
            <p:ph type="ctrTitle"/>
          </p:nvPr>
        </p:nvSpPr>
        <p:spPr>
          <a:xfrm>
            <a:off x="603504" y="1175657"/>
            <a:ext cx="10782300" cy="2154508"/>
          </a:xfrm>
        </p:spPr>
        <p:txBody>
          <a:bodyPr anchor="b">
            <a:noAutofit/>
          </a:bodyPr>
          <a:lstStyle>
            <a:lvl1pPr algn="l">
              <a:lnSpc>
                <a:spcPct val="80000"/>
              </a:lnSpc>
              <a:defRPr sz="5400" spc="-120" baseline="0">
                <a:solidFill>
                  <a:srgbClr val="CBA763"/>
                </a:solidFill>
              </a:defRPr>
            </a:lvl1pPr>
          </a:lstStyle>
          <a:p>
            <a:r>
              <a:rPr lang="en-US"/>
              <a:t>Click to edit Master title style</a:t>
            </a:r>
          </a:p>
        </p:txBody>
      </p:sp>
      <p:sp>
        <p:nvSpPr>
          <p:cNvPr id="3" name="Subtitle 2"/>
          <p:cNvSpPr>
            <a:spLocks noGrp="1"/>
          </p:cNvSpPr>
          <p:nvPr>
            <p:ph type="subTitle" idx="1"/>
          </p:nvPr>
        </p:nvSpPr>
        <p:spPr>
          <a:xfrm>
            <a:off x="603504" y="3413774"/>
            <a:ext cx="10782300" cy="1645920"/>
          </a:xfrm>
        </p:spPr>
        <p:txBody>
          <a:bodyPr>
            <a:normAutofit/>
          </a:bodyPr>
          <a:lstStyle>
            <a:lvl1pPr marL="0" indent="0" algn="l">
              <a:lnSpc>
                <a:spcPct val="150000"/>
              </a:lnSpc>
              <a:buNone/>
              <a:defRPr sz="2000">
                <a:solidFill>
                  <a:srgbClr val="FFFFFF"/>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p>
        </p:txBody>
      </p:sp>
      <p:sp>
        <p:nvSpPr>
          <p:cNvPr id="6" name="Slide Number Placeholder 2"/>
          <p:cNvSpPr>
            <a:spLocks noGrp="1"/>
          </p:cNvSpPr>
          <p:nvPr>
            <p:ph type="sldNum" sz="quarter" idx="10"/>
          </p:nvPr>
        </p:nvSpPr>
        <p:spPr>
          <a:xfrm>
            <a:off x="5351927" y="6279502"/>
            <a:ext cx="1285453" cy="354563"/>
          </a:xfrm>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8858709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400" b="0"/>
            </a:lvl1pPr>
          </a:lstStyle>
          <a:p>
            <a:r>
              <a:rPr lang="en-US"/>
              <a:t>Click to edit Master title style</a:t>
            </a:r>
          </a:p>
        </p:txBody>
      </p:sp>
      <p:sp>
        <p:nvSpPr>
          <p:cNvPr id="3" name="Content Placeholder 2"/>
          <p:cNvSpPr>
            <a:spLocks noGrp="1"/>
          </p:cNvSpPr>
          <p:nvPr>
            <p:ph idx="1"/>
          </p:nvPr>
        </p:nvSpPr>
        <p:spPr>
          <a:xfrm>
            <a:off x="657223" y="2383972"/>
            <a:ext cx="10773157" cy="338572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2"/>
          <p:cNvSpPr>
            <a:spLocks noGrp="1"/>
          </p:cNvSpPr>
          <p:nvPr>
            <p:ph type="sldNum" sz="quarter" idx="10"/>
          </p:nvPr>
        </p:nvSpPr>
        <p:spPr>
          <a:xfrm>
            <a:off x="5351927" y="6279502"/>
            <a:ext cx="1285453" cy="354563"/>
          </a:xfrm>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6719940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 Lis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400" b="0"/>
            </a:lvl1pPr>
          </a:lstStyle>
          <a:p>
            <a:r>
              <a:rPr lang="en-US"/>
              <a:t>Click to edit Master title style</a:t>
            </a:r>
          </a:p>
        </p:txBody>
      </p:sp>
      <p:sp>
        <p:nvSpPr>
          <p:cNvPr id="3" name="Content Placeholder 2"/>
          <p:cNvSpPr>
            <a:spLocks noGrp="1"/>
          </p:cNvSpPr>
          <p:nvPr>
            <p:ph idx="1"/>
          </p:nvPr>
        </p:nvSpPr>
        <p:spPr>
          <a:xfrm>
            <a:off x="657223" y="2383972"/>
            <a:ext cx="10773157" cy="338572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2"/>
          <p:cNvSpPr>
            <a:spLocks noGrp="1"/>
          </p:cNvSpPr>
          <p:nvPr>
            <p:ph type="sldNum" sz="quarter" idx="10"/>
          </p:nvPr>
        </p:nvSpPr>
        <p:spPr>
          <a:xfrm>
            <a:off x="5351927" y="6279502"/>
            <a:ext cx="1285453" cy="354563"/>
          </a:xfrm>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42271827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Dark Image Layout">
    <p:spTree>
      <p:nvGrpSpPr>
        <p:cNvPr id="1" name=""/>
        <p:cNvGrpSpPr/>
        <p:nvPr/>
      </p:nvGrpSpPr>
      <p:grpSpPr>
        <a:xfrm>
          <a:off x="0" y="0"/>
          <a:ext cx="0" cy="0"/>
          <a:chOff x="0" y="0"/>
          <a:chExt cx="0" cy="0"/>
        </a:xfrm>
      </p:grpSpPr>
      <p:sp>
        <p:nvSpPr>
          <p:cNvPr id="6" name="Chevron 5"/>
          <p:cNvSpPr/>
          <p:nvPr userDrawn="1"/>
        </p:nvSpPr>
        <p:spPr>
          <a:xfrm>
            <a:off x="1906566" y="0"/>
            <a:ext cx="6858000" cy="6858000"/>
          </a:xfrm>
          <a:prstGeom prst="chevron">
            <a:avLst/>
          </a:prstGeom>
          <a:solidFill>
            <a:srgbClr val="545E64">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schemeClr val="tx1"/>
              </a:solidFill>
            </a:endParaRPr>
          </a:p>
        </p:txBody>
      </p:sp>
      <p:sp>
        <p:nvSpPr>
          <p:cNvPr id="8" name="Chevron 7"/>
          <p:cNvSpPr/>
          <p:nvPr userDrawn="1"/>
        </p:nvSpPr>
        <p:spPr>
          <a:xfrm>
            <a:off x="5337120" y="0"/>
            <a:ext cx="6858000" cy="6858000"/>
          </a:xfrm>
          <a:prstGeom prst="chevron">
            <a:avLst/>
          </a:prstGeom>
          <a:solidFill>
            <a:srgbClr val="262B2E">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schemeClr val="tx1"/>
              </a:solidFill>
            </a:endParaRPr>
          </a:p>
        </p:txBody>
      </p:sp>
      <p:sp>
        <p:nvSpPr>
          <p:cNvPr id="7" name="Picture Placeholder 6"/>
          <p:cNvSpPr>
            <a:spLocks noGrp="1"/>
          </p:cNvSpPr>
          <p:nvPr>
            <p:ph type="pic" sz="quarter" idx="13"/>
          </p:nvPr>
        </p:nvSpPr>
        <p:spPr>
          <a:xfrm>
            <a:off x="0" y="0"/>
            <a:ext cx="12192000" cy="6858000"/>
          </a:xfrm>
        </p:spPr>
        <p:txBody>
          <a:bodyPr/>
          <a:lstStyle>
            <a:lvl1pPr>
              <a:defRPr>
                <a:solidFill>
                  <a:schemeClr val="bg1"/>
                </a:solidFill>
              </a:defRPr>
            </a:lvl1pPr>
          </a:lstStyle>
          <a:p>
            <a:r>
              <a:rPr lang="en-US" dirty="0"/>
              <a:t>Click icon to add picture</a:t>
            </a:r>
            <a:endParaRPr lang="hu-HU"/>
          </a:p>
        </p:txBody>
      </p:sp>
      <p:sp>
        <p:nvSpPr>
          <p:cNvPr id="9" name="Title 1"/>
          <p:cNvSpPr>
            <a:spLocks noGrp="1"/>
          </p:cNvSpPr>
          <p:nvPr>
            <p:ph type="ctrTitle"/>
          </p:nvPr>
        </p:nvSpPr>
        <p:spPr>
          <a:xfrm>
            <a:off x="603504" y="770467"/>
            <a:ext cx="3821539" cy="5303762"/>
          </a:xfrm>
        </p:spPr>
        <p:txBody>
          <a:bodyPr anchor="ctr">
            <a:noAutofit/>
          </a:bodyPr>
          <a:lstStyle>
            <a:lvl1pPr algn="l">
              <a:lnSpc>
                <a:spcPct val="80000"/>
              </a:lnSpc>
              <a:defRPr sz="5400" spc="-120" baseline="0">
                <a:solidFill>
                  <a:srgbClr val="CAA661"/>
                </a:solidFill>
              </a:defRPr>
            </a:lvl1pPr>
          </a:lstStyle>
          <a:p>
            <a:r>
              <a:rPr lang="en-US"/>
              <a:t>Click to edit Master title style</a:t>
            </a:r>
          </a:p>
        </p:txBody>
      </p:sp>
      <p:sp>
        <p:nvSpPr>
          <p:cNvPr id="11" name="Slide Number Placeholder 2"/>
          <p:cNvSpPr>
            <a:spLocks noGrp="1"/>
          </p:cNvSpPr>
          <p:nvPr>
            <p:ph type="sldNum" sz="quarter" idx="10"/>
          </p:nvPr>
        </p:nvSpPr>
        <p:spPr>
          <a:xfrm>
            <a:off x="5351927" y="6279502"/>
            <a:ext cx="1285453" cy="354563"/>
          </a:xfrm>
        </p:spPr>
        <p:txBody>
          <a:bodyPr/>
          <a:lstStyle>
            <a:lvl1pPr>
              <a:defRPr>
                <a:solidFill>
                  <a:schemeClr val="bg1">
                    <a:alpha val="50000"/>
                  </a:schemeClr>
                </a:solidFill>
              </a:defRPr>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6639369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 4 Image &amp;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20" name="Text Placeholder 18"/>
          <p:cNvSpPr>
            <a:spLocks noGrp="1"/>
          </p:cNvSpPr>
          <p:nvPr>
            <p:ph type="body" sz="quarter" idx="17"/>
          </p:nvPr>
        </p:nvSpPr>
        <p:spPr>
          <a:xfrm>
            <a:off x="507929" y="4141387"/>
            <a:ext cx="2470151" cy="2413408"/>
          </a:xfrm>
        </p:spPr>
        <p:txBody>
          <a:bodyPr>
            <a:normAutofit/>
          </a:bodyPr>
          <a:lstStyle>
            <a:lvl1pPr algn="l">
              <a:lnSpc>
                <a:spcPct val="150000"/>
              </a:lnSpc>
              <a:defRPr sz="1800">
                <a:solidFill>
                  <a:srgbClr val="FFFFFF"/>
                </a:solidFill>
              </a:defRPr>
            </a:lvl1pPr>
          </a:lstStyle>
          <a:p>
            <a:pPr lvl="0"/>
            <a:r>
              <a:rPr lang="en-US"/>
              <a:t>Edit Master text styles</a:t>
            </a:r>
          </a:p>
        </p:txBody>
      </p:sp>
      <p:sp>
        <p:nvSpPr>
          <p:cNvPr id="24" name="Picture Placeholder 23"/>
          <p:cNvSpPr>
            <a:spLocks noGrp="1"/>
          </p:cNvSpPr>
          <p:nvPr>
            <p:ph type="pic" sz="quarter" idx="20"/>
          </p:nvPr>
        </p:nvSpPr>
        <p:spPr>
          <a:xfrm>
            <a:off x="657225" y="2089817"/>
            <a:ext cx="2470150" cy="1811337"/>
          </a:xfrm>
        </p:spPr>
        <p:txBody>
          <a:bodyPr/>
          <a:lstStyle/>
          <a:p>
            <a:r>
              <a:rPr lang="en-US" dirty="0"/>
              <a:t>Click icon to add picture</a:t>
            </a:r>
            <a:endParaRPr lang="hu-HU"/>
          </a:p>
        </p:txBody>
      </p:sp>
      <p:sp>
        <p:nvSpPr>
          <p:cNvPr id="25" name="Picture Placeholder 23"/>
          <p:cNvSpPr>
            <a:spLocks noGrp="1"/>
          </p:cNvSpPr>
          <p:nvPr>
            <p:ph type="pic" sz="quarter" idx="21"/>
          </p:nvPr>
        </p:nvSpPr>
        <p:spPr>
          <a:xfrm>
            <a:off x="3446233" y="2089817"/>
            <a:ext cx="2470150" cy="1811337"/>
          </a:xfrm>
        </p:spPr>
        <p:txBody>
          <a:bodyPr/>
          <a:lstStyle/>
          <a:p>
            <a:r>
              <a:rPr lang="en-US" dirty="0"/>
              <a:t>Click icon to add picture</a:t>
            </a:r>
            <a:endParaRPr lang="hu-HU"/>
          </a:p>
        </p:txBody>
      </p:sp>
      <p:sp>
        <p:nvSpPr>
          <p:cNvPr id="26" name="Picture Placeholder 23"/>
          <p:cNvSpPr>
            <a:spLocks noGrp="1"/>
          </p:cNvSpPr>
          <p:nvPr>
            <p:ph type="pic" sz="quarter" idx="22"/>
          </p:nvPr>
        </p:nvSpPr>
        <p:spPr>
          <a:xfrm>
            <a:off x="6212757" y="2089817"/>
            <a:ext cx="2470150" cy="1811337"/>
          </a:xfrm>
        </p:spPr>
        <p:txBody>
          <a:bodyPr/>
          <a:lstStyle/>
          <a:p>
            <a:r>
              <a:rPr lang="en-US" dirty="0"/>
              <a:t>Click icon to add picture</a:t>
            </a:r>
            <a:endParaRPr lang="hu-HU"/>
          </a:p>
        </p:txBody>
      </p:sp>
      <p:sp>
        <p:nvSpPr>
          <p:cNvPr id="27" name="Picture Placeholder 23"/>
          <p:cNvSpPr>
            <a:spLocks noGrp="1"/>
          </p:cNvSpPr>
          <p:nvPr>
            <p:ph type="pic" sz="quarter" idx="23"/>
          </p:nvPr>
        </p:nvSpPr>
        <p:spPr>
          <a:xfrm>
            <a:off x="8946007" y="2089817"/>
            <a:ext cx="2470150" cy="1811337"/>
          </a:xfrm>
        </p:spPr>
        <p:txBody>
          <a:bodyPr/>
          <a:lstStyle/>
          <a:p>
            <a:r>
              <a:rPr lang="en-US" dirty="0"/>
              <a:t>Click icon to add picture</a:t>
            </a:r>
            <a:endParaRPr lang="hu-HU"/>
          </a:p>
        </p:txBody>
      </p:sp>
      <p:sp>
        <p:nvSpPr>
          <p:cNvPr id="28" name="Text Placeholder 18"/>
          <p:cNvSpPr>
            <a:spLocks noGrp="1"/>
          </p:cNvSpPr>
          <p:nvPr>
            <p:ph type="body" sz="quarter" idx="24"/>
          </p:nvPr>
        </p:nvSpPr>
        <p:spPr>
          <a:xfrm>
            <a:off x="3270856" y="4141386"/>
            <a:ext cx="2470151" cy="2413408"/>
          </a:xfrm>
        </p:spPr>
        <p:txBody>
          <a:bodyPr>
            <a:normAutofit/>
          </a:bodyPr>
          <a:lstStyle>
            <a:lvl1pPr algn="l">
              <a:lnSpc>
                <a:spcPct val="150000"/>
              </a:lnSpc>
              <a:defRPr sz="1800">
                <a:solidFill>
                  <a:srgbClr val="FFFFFF"/>
                </a:solidFill>
              </a:defRPr>
            </a:lvl1pPr>
          </a:lstStyle>
          <a:p>
            <a:pPr lvl="0"/>
            <a:r>
              <a:rPr lang="en-US"/>
              <a:t>Edit Master text styles</a:t>
            </a:r>
          </a:p>
        </p:txBody>
      </p:sp>
      <p:sp>
        <p:nvSpPr>
          <p:cNvPr id="29" name="Text Placeholder 18"/>
          <p:cNvSpPr>
            <a:spLocks noGrp="1"/>
          </p:cNvSpPr>
          <p:nvPr>
            <p:ph type="body" sz="quarter" idx="25"/>
          </p:nvPr>
        </p:nvSpPr>
        <p:spPr>
          <a:xfrm>
            <a:off x="6033783" y="4141385"/>
            <a:ext cx="2470151" cy="2413408"/>
          </a:xfrm>
        </p:spPr>
        <p:txBody>
          <a:bodyPr>
            <a:normAutofit/>
          </a:bodyPr>
          <a:lstStyle>
            <a:lvl1pPr algn="l">
              <a:lnSpc>
                <a:spcPct val="150000"/>
              </a:lnSpc>
              <a:defRPr sz="1800">
                <a:solidFill>
                  <a:srgbClr val="FFFFFF"/>
                </a:solidFill>
              </a:defRPr>
            </a:lvl1pPr>
          </a:lstStyle>
          <a:p>
            <a:pPr lvl="0"/>
            <a:r>
              <a:rPr lang="en-US"/>
              <a:t>Edit Master text styles</a:t>
            </a:r>
          </a:p>
        </p:txBody>
      </p:sp>
      <p:sp>
        <p:nvSpPr>
          <p:cNvPr id="30" name="Text Placeholder 18"/>
          <p:cNvSpPr>
            <a:spLocks noGrp="1"/>
          </p:cNvSpPr>
          <p:nvPr>
            <p:ph type="body" sz="quarter" idx="26"/>
          </p:nvPr>
        </p:nvSpPr>
        <p:spPr>
          <a:xfrm>
            <a:off x="8796711" y="4141385"/>
            <a:ext cx="2470151" cy="2413408"/>
          </a:xfrm>
        </p:spPr>
        <p:txBody>
          <a:bodyPr>
            <a:normAutofit/>
          </a:bodyPr>
          <a:lstStyle>
            <a:lvl1pPr algn="l">
              <a:lnSpc>
                <a:spcPct val="150000"/>
              </a:lnSpc>
              <a:defRPr sz="1800">
                <a:solidFill>
                  <a:srgbClr val="FFFFFF"/>
                </a:solidFill>
              </a:defRPr>
            </a:lvl1pPr>
          </a:lstStyle>
          <a:p>
            <a:pPr lvl="0"/>
            <a:r>
              <a:rPr lang="en-US"/>
              <a:t>Edit Master text styles</a:t>
            </a:r>
          </a:p>
        </p:txBody>
      </p:sp>
      <p:cxnSp>
        <p:nvCxnSpPr>
          <p:cNvPr id="8" name="Straight Connector 7"/>
          <p:cNvCxnSpPr/>
          <p:nvPr userDrawn="1"/>
        </p:nvCxnSpPr>
        <p:spPr>
          <a:xfrm>
            <a:off x="657224" y="4021494"/>
            <a:ext cx="2470152" cy="0"/>
          </a:xfrm>
          <a:prstGeom prst="line">
            <a:avLst/>
          </a:prstGeom>
          <a:ln>
            <a:solidFill>
              <a:srgbClr val="CAA66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userDrawn="1"/>
        </p:nvCxnSpPr>
        <p:spPr>
          <a:xfrm>
            <a:off x="3446232" y="4021494"/>
            <a:ext cx="2470152" cy="0"/>
          </a:xfrm>
          <a:prstGeom prst="line">
            <a:avLst/>
          </a:prstGeom>
          <a:ln>
            <a:solidFill>
              <a:srgbClr val="CAA66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userDrawn="1"/>
        </p:nvCxnSpPr>
        <p:spPr>
          <a:xfrm>
            <a:off x="6212756" y="4021494"/>
            <a:ext cx="2470152" cy="0"/>
          </a:xfrm>
          <a:prstGeom prst="line">
            <a:avLst/>
          </a:prstGeom>
          <a:ln>
            <a:solidFill>
              <a:srgbClr val="CAA66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userDrawn="1"/>
        </p:nvCxnSpPr>
        <p:spPr>
          <a:xfrm>
            <a:off x="8946006" y="4021494"/>
            <a:ext cx="2470152" cy="0"/>
          </a:xfrm>
          <a:prstGeom prst="line">
            <a:avLst/>
          </a:prstGeom>
          <a:ln>
            <a:solidFill>
              <a:srgbClr val="CAA66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809635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Image - Text">
    <p:spTree>
      <p:nvGrpSpPr>
        <p:cNvPr id="1" name=""/>
        <p:cNvGrpSpPr/>
        <p:nvPr/>
      </p:nvGrpSpPr>
      <p:grpSpPr>
        <a:xfrm>
          <a:off x="0" y="0"/>
          <a:ext cx="0" cy="0"/>
          <a:chOff x="0" y="0"/>
          <a:chExt cx="0" cy="0"/>
        </a:xfrm>
      </p:grpSpPr>
      <p:sp>
        <p:nvSpPr>
          <p:cNvPr id="2" name="Title 1"/>
          <p:cNvSpPr>
            <a:spLocks noGrp="1"/>
          </p:cNvSpPr>
          <p:nvPr>
            <p:ph type="title"/>
          </p:nvPr>
        </p:nvSpPr>
        <p:spPr>
          <a:xfrm>
            <a:off x="6167535" y="587829"/>
            <a:ext cx="5262464" cy="1446243"/>
          </a:xfrm>
        </p:spPr>
        <p:txBody>
          <a:bodyPr>
            <a:normAutofit/>
          </a:bodyPr>
          <a:lstStyle>
            <a:lvl1pPr>
              <a:defRPr sz="3200"/>
            </a:lvl1pPr>
          </a:lstStyle>
          <a:p>
            <a:r>
              <a:rPr lang="en-US"/>
              <a:t>Click to edit Master title style</a:t>
            </a:r>
          </a:p>
        </p:txBody>
      </p:sp>
      <p:sp>
        <p:nvSpPr>
          <p:cNvPr id="24" name="Picture Placeholder 23"/>
          <p:cNvSpPr>
            <a:spLocks noGrp="1"/>
          </p:cNvSpPr>
          <p:nvPr>
            <p:ph type="pic" sz="quarter" idx="20"/>
          </p:nvPr>
        </p:nvSpPr>
        <p:spPr>
          <a:xfrm>
            <a:off x="615819" y="587830"/>
            <a:ext cx="5094515" cy="5589036"/>
          </a:xfrm>
        </p:spPr>
        <p:txBody>
          <a:bodyPr/>
          <a:lstStyle>
            <a:lvl1pPr>
              <a:defRPr>
                <a:solidFill>
                  <a:srgbClr val="A2ABB0"/>
                </a:solidFill>
              </a:defRPr>
            </a:lvl1pPr>
          </a:lstStyle>
          <a:p>
            <a:r>
              <a:rPr lang="en-US" dirty="0"/>
              <a:t>Click icon to add picture</a:t>
            </a:r>
            <a:endParaRPr lang="hu-HU"/>
          </a:p>
        </p:txBody>
      </p:sp>
      <p:sp>
        <p:nvSpPr>
          <p:cNvPr id="29" name="Text Placeholder 18"/>
          <p:cNvSpPr>
            <a:spLocks noGrp="1"/>
          </p:cNvSpPr>
          <p:nvPr>
            <p:ph type="body" sz="quarter" idx="25"/>
          </p:nvPr>
        </p:nvSpPr>
        <p:spPr>
          <a:xfrm>
            <a:off x="6167535" y="2108717"/>
            <a:ext cx="5262464" cy="4068149"/>
          </a:xfrm>
        </p:spPr>
        <p:txBody>
          <a:bodyPr>
            <a:normAutofit/>
          </a:bodyPr>
          <a:lstStyle>
            <a:lvl1pPr>
              <a:lnSpc>
                <a:spcPct val="150000"/>
              </a:lnSpc>
              <a:defRPr sz="1800">
                <a:solidFill>
                  <a:srgbClr val="FFFFFF"/>
                </a:solidFill>
              </a:defRPr>
            </a:lvl1pPr>
          </a:lstStyle>
          <a:p>
            <a:pPr lvl="0"/>
            <a:r>
              <a:rPr lang="en-US"/>
              <a:t>Edit Master text styles</a:t>
            </a:r>
          </a:p>
        </p:txBody>
      </p:sp>
    </p:spTree>
    <p:extLst>
      <p:ext uri="{BB962C8B-B14F-4D97-AF65-F5344CB8AC3E}">
        <p14:creationId xmlns:p14="http://schemas.microsoft.com/office/powerpoint/2010/main" val="41910604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Image left - Text ">
    <p:spTree>
      <p:nvGrpSpPr>
        <p:cNvPr id="1" name=""/>
        <p:cNvGrpSpPr/>
        <p:nvPr/>
      </p:nvGrpSpPr>
      <p:grpSpPr>
        <a:xfrm>
          <a:off x="0" y="0"/>
          <a:ext cx="0" cy="0"/>
          <a:chOff x="0" y="0"/>
          <a:chExt cx="0" cy="0"/>
        </a:xfrm>
      </p:grpSpPr>
      <p:sp>
        <p:nvSpPr>
          <p:cNvPr id="2" name="Title 1"/>
          <p:cNvSpPr>
            <a:spLocks noGrp="1"/>
          </p:cNvSpPr>
          <p:nvPr>
            <p:ph type="title"/>
          </p:nvPr>
        </p:nvSpPr>
        <p:spPr>
          <a:xfrm>
            <a:off x="615819" y="587830"/>
            <a:ext cx="5262464" cy="1446243"/>
          </a:xfrm>
        </p:spPr>
        <p:txBody>
          <a:bodyPr>
            <a:normAutofit/>
          </a:bodyPr>
          <a:lstStyle>
            <a:lvl1pPr>
              <a:defRPr sz="3200"/>
            </a:lvl1pPr>
          </a:lstStyle>
          <a:p>
            <a:r>
              <a:rPr lang="en-US"/>
              <a:t>Click to edit Master title style</a:t>
            </a:r>
          </a:p>
        </p:txBody>
      </p:sp>
      <p:sp>
        <p:nvSpPr>
          <p:cNvPr id="24" name="Picture Placeholder 23"/>
          <p:cNvSpPr>
            <a:spLocks noGrp="1"/>
          </p:cNvSpPr>
          <p:nvPr>
            <p:ph type="pic" sz="quarter" idx="20"/>
          </p:nvPr>
        </p:nvSpPr>
        <p:spPr>
          <a:xfrm>
            <a:off x="6307493" y="587831"/>
            <a:ext cx="5094515" cy="5589036"/>
          </a:xfrm>
        </p:spPr>
        <p:txBody>
          <a:bodyPr/>
          <a:lstStyle>
            <a:lvl1pPr>
              <a:defRPr>
                <a:solidFill>
                  <a:srgbClr val="A2ABB0"/>
                </a:solidFill>
              </a:defRPr>
            </a:lvl1pPr>
          </a:lstStyle>
          <a:p>
            <a:r>
              <a:rPr lang="en-US" dirty="0"/>
              <a:t>Click icon to add picture</a:t>
            </a:r>
            <a:endParaRPr lang="hu-HU"/>
          </a:p>
        </p:txBody>
      </p:sp>
      <p:sp>
        <p:nvSpPr>
          <p:cNvPr id="29" name="Text Placeholder 18"/>
          <p:cNvSpPr>
            <a:spLocks noGrp="1"/>
          </p:cNvSpPr>
          <p:nvPr>
            <p:ph type="body" sz="quarter" idx="25"/>
          </p:nvPr>
        </p:nvSpPr>
        <p:spPr>
          <a:xfrm>
            <a:off x="615819" y="2108718"/>
            <a:ext cx="5262464" cy="4068149"/>
          </a:xfrm>
        </p:spPr>
        <p:txBody>
          <a:bodyPr>
            <a:normAutofit/>
          </a:bodyPr>
          <a:lstStyle>
            <a:lvl1pPr>
              <a:lnSpc>
                <a:spcPct val="150000"/>
              </a:lnSpc>
              <a:defRPr sz="1800">
                <a:solidFill>
                  <a:srgbClr val="ECECEC"/>
                </a:solidFill>
              </a:defRPr>
            </a:lvl1pPr>
          </a:lstStyle>
          <a:p>
            <a:pPr lvl="0"/>
            <a:r>
              <a:rPr lang="en-US"/>
              <a:t>Edit Master text styles</a:t>
            </a:r>
          </a:p>
        </p:txBody>
      </p:sp>
    </p:spTree>
    <p:extLst>
      <p:ext uri="{BB962C8B-B14F-4D97-AF65-F5344CB8AC3E}">
        <p14:creationId xmlns:p14="http://schemas.microsoft.com/office/powerpoint/2010/main" val="651786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ntent + Right image">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p>
        </p:txBody>
      </p:sp>
      <p:sp>
        <p:nvSpPr>
          <p:cNvPr id="5" name="Text Placeholder 4"/>
          <p:cNvSpPr>
            <a:spLocks noGrp="1"/>
          </p:cNvSpPr>
          <p:nvPr>
            <p:ph type="body" sz="quarter" idx="3"/>
          </p:nvPr>
        </p:nvSpPr>
        <p:spPr>
          <a:xfrm>
            <a:off x="6180365" y="2357206"/>
            <a:ext cx="5249634" cy="586347"/>
          </a:xfrm>
        </p:spPr>
        <p:txBody>
          <a:bodyPr anchor="ctr">
            <a:normAutofit/>
          </a:bodyPr>
          <a:lstStyle>
            <a:lvl1pPr marL="0" indent="0">
              <a:buNone/>
              <a:defRPr sz="2200" b="0" cap="all" baseline="0">
                <a:solidFill>
                  <a:schemeClr val="accent1">
                    <a:lumMod val="75000"/>
                  </a:schemeClr>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80365" y="2992643"/>
            <a:ext cx="5249634" cy="3073422"/>
          </a:xfrm>
        </p:spPr>
        <p:txBody>
          <a:bodyPr>
            <a:normAutofit/>
          </a:bodyPr>
          <a:lstStyle>
            <a:lvl1pPr marL="0" indent="0">
              <a:lnSpc>
                <a:spcPct val="150000"/>
              </a:lnSpc>
              <a:buNone/>
              <a:defRPr sz="1600"/>
            </a:lvl1pPr>
            <a:lvl2pPr marL="4572" indent="0">
              <a:lnSpc>
                <a:spcPct val="150000"/>
              </a:lnSpc>
              <a:buNone/>
              <a:defRPr sz="1600"/>
            </a:lvl2pPr>
            <a:lvl3pPr marL="0" indent="0">
              <a:lnSpc>
                <a:spcPct val="150000"/>
              </a:lnSpc>
              <a:buNone/>
              <a:defRPr sz="1600"/>
            </a:lvl3pPr>
            <a:lvl4pPr marL="0" indent="0">
              <a:lnSpc>
                <a:spcPct val="150000"/>
              </a:lnSpc>
              <a:buNone/>
              <a:defRPr sz="1600"/>
            </a:lvl4pPr>
            <a:lvl5pPr marL="0" indent="0">
              <a:lnSpc>
                <a:spcPct val="150000"/>
              </a:lnSpc>
              <a:buNone/>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5"/>
          <p:cNvSpPr>
            <a:spLocks noGrp="1"/>
          </p:cNvSpPr>
          <p:nvPr>
            <p:ph sz="quarter" idx="14"/>
          </p:nvPr>
        </p:nvSpPr>
        <p:spPr>
          <a:xfrm>
            <a:off x="657224" y="2357206"/>
            <a:ext cx="5249634" cy="3708858"/>
          </a:xfrm>
        </p:spPr>
        <p:txBody>
          <a:bodyPr>
            <a:normAutofit/>
          </a:bodyPr>
          <a:lstStyle>
            <a:lvl1pPr>
              <a:defRPr sz="16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2"/>
          <p:cNvSpPr>
            <a:spLocks noGrp="1"/>
          </p:cNvSpPr>
          <p:nvPr>
            <p:ph type="sldNum" sz="quarter" idx="10"/>
          </p:nvPr>
        </p:nvSpPr>
        <p:spPr>
          <a:xfrm>
            <a:off x="5351927" y="6279502"/>
            <a:ext cx="1285453" cy="354563"/>
          </a:xfrm>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5613001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ntent + Left image">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p>
        </p:txBody>
      </p:sp>
      <p:sp>
        <p:nvSpPr>
          <p:cNvPr id="5" name="Text Placeholder 4"/>
          <p:cNvSpPr>
            <a:spLocks noGrp="1"/>
          </p:cNvSpPr>
          <p:nvPr>
            <p:ph type="body" sz="quarter" idx="3"/>
          </p:nvPr>
        </p:nvSpPr>
        <p:spPr>
          <a:xfrm>
            <a:off x="657224" y="2331648"/>
            <a:ext cx="5249634" cy="586347"/>
          </a:xfrm>
        </p:spPr>
        <p:txBody>
          <a:bodyPr anchor="ctr">
            <a:normAutofit/>
          </a:bodyPr>
          <a:lstStyle>
            <a:lvl1pPr marL="0" indent="0">
              <a:buNone/>
              <a:defRPr sz="2200" b="0" cap="all" baseline="0">
                <a:solidFill>
                  <a:schemeClr val="accent1">
                    <a:lumMod val="75000"/>
                  </a:schemeClr>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80365" y="2331648"/>
            <a:ext cx="5249634" cy="3734417"/>
          </a:xfrm>
        </p:spPr>
        <p:txBody>
          <a:bodyPr>
            <a:normAutofit/>
          </a:bodyPr>
          <a:lstStyle>
            <a:lvl1pPr marL="0" indent="0">
              <a:lnSpc>
                <a:spcPct val="150000"/>
              </a:lnSpc>
              <a:buNone/>
              <a:defRPr sz="1600"/>
            </a:lvl1pPr>
            <a:lvl2pPr marL="4572" indent="0">
              <a:lnSpc>
                <a:spcPct val="150000"/>
              </a:lnSpc>
              <a:buNone/>
              <a:defRPr sz="1600"/>
            </a:lvl2pPr>
            <a:lvl3pPr marL="0" indent="0">
              <a:lnSpc>
                <a:spcPct val="150000"/>
              </a:lnSpc>
              <a:buNone/>
              <a:defRPr sz="1600"/>
            </a:lvl3pPr>
            <a:lvl4pPr marL="0" indent="0">
              <a:lnSpc>
                <a:spcPct val="150000"/>
              </a:lnSpc>
              <a:buNone/>
              <a:defRPr sz="1600"/>
            </a:lvl4pPr>
            <a:lvl5pPr marL="0" indent="0">
              <a:lnSpc>
                <a:spcPct val="150000"/>
              </a:lnSpc>
              <a:buNone/>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5"/>
          <p:cNvSpPr>
            <a:spLocks noGrp="1"/>
          </p:cNvSpPr>
          <p:nvPr>
            <p:ph sz="quarter" idx="14"/>
          </p:nvPr>
        </p:nvSpPr>
        <p:spPr>
          <a:xfrm>
            <a:off x="657224" y="2992643"/>
            <a:ext cx="5249634" cy="3073420"/>
          </a:xfrm>
        </p:spPr>
        <p:txBody>
          <a:bodyPr>
            <a:normAutofit/>
          </a:bodyPr>
          <a:lstStyle>
            <a:lvl1pPr marL="0" indent="0">
              <a:lnSpc>
                <a:spcPct val="150000"/>
              </a:lnSpc>
              <a:buNone/>
              <a:defRPr sz="1600"/>
            </a:lvl1pPr>
            <a:lvl2pPr marL="4572" indent="0">
              <a:lnSpc>
                <a:spcPct val="150000"/>
              </a:lnSpc>
              <a:buNone/>
              <a:defRPr sz="1600"/>
            </a:lvl2pPr>
            <a:lvl3pPr marL="0" indent="0">
              <a:lnSpc>
                <a:spcPct val="150000"/>
              </a:lnSpc>
              <a:buNone/>
              <a:defRPr sz="1600"/>
            </a:lvl3pPr>
            <a:lvl4pPr marL="0" indent="0">
              <a:lnSpc>
                <a:spcPct val="150000"/>
              </a:lnSpc>
              <a:buNone/>
              <a:defRPr sz="1600"/>
            </a:lvl4pPr>
            <a:lvl5pPr marL="0" indent="0">
              <a:lnSpc>
                <a:spcPct val="150000"/>
              </a:lnSpc>
              <a:buNone/>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2"/>
          <p:cNvSpPr>
            <a:spLocks noGrp="1"/>
          </p:cNvSpPr>
          <p:nvPr>
            <p:ph type="sldNum" sz="quarter" idx="10"/>
          </p:nvPr>
        </p:nvSpPr>
        <p:spPr>
          <a:xfrm>
            <a:off x="5351927" y="6279502"/>
            <a:ext cx="1285453" cy="354563"/>
          </a:xfrm>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1738722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 y="4086907"/>
            <a:ext cx="10437812" cy="321164"/>
          </a:xfrm>
          <a:prstGeom prst="rect">
            <a:avLst/>
          </a:prstGeom>
        </p:spPr>
      </p:pic>
      <p:pic>
        <p:nvPicPr>
          <p:cNvPr id="8" name="Picture 7" descr="HD-ShadowShort.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85824" y="4087901"/>
            <a:ext cx="1602997" cy="144270"/>
          </a:xfrm>
          <a:prstGeom prst="rect">
            <a:avLst/>
          </a:prstGeom>
        </p:spPr>
      </p:pic>
      <p:sp>
        <p:nvSpPr>
          <p:cNvPr id="9" name="Rectangle 8"/>
          <p:cNvSpPr/>
          <p:nvPr/>
        </p:nvSpPr>
        <p:spPr bwMode="ltGray">
          <a:xfrm>
            <a:off x="-2" y="2726267"/>
            <a:ext cx="10437812" cy="1368198"/>
          </a:xfrm>
          <a:prstGeom prst="rect">
            <a:avLst/>
          </a:prstGeom>
          <a:solidFill>
            <a:srgbClr val="85C645"/>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5" y="2726267"/>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52400" y="2869895"/>
            <a:ext cx="10141782" cy="1090788"/>
          </a:xfrm>
        </p:spPr>
        <p:txBody>
          <a:bodyPr anchor="ctr">
            <a:normAutofit/>
          </a:bodyPr>
          <a:lstStyle>
            <a:lvl1pPr algn="r">
              <a:defRPr sz="52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r>
              <a:rPr lang="en-US"/>
              <a:t>Click to edit Master title style</a:t>
            </a:r>
          </a:p>
        </p:txBody>
      </p:sp>
      <p:sp>
        <p:nvSpPr>
          <p:cNvPr id="3" name="Text Placeholder 2"/>
          <p:cNvSpPr>
            <a:spLocks noGrp="1"/>
          </p:cNvSpPr>
          <p:nvPr>
            <p:ph type="body" idx="1"/>
          </p:nvPr>
        </p:nvSpPr>
        <p:spPr>
          <a:xfrm>
            <a:off x="680322" y="4232171"/>
            <a:ext cx="9613860" cy="1704017"/>
          </a:xfrm>
        </p:spPr>
        <p:txBody>
          <a:bodyPr>
            <a:normAutofit/>
          </a:bodyPr>
          <a:lstStyle>
            <a:lvl1pPr marL="0" indent="0" algn="r">
              <a:buNone/>
              <a:defRPr sz="3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9DFADAC-8F53-4D67-A11D-0F34BEDE0714}" type="datetimeFigureOut">
              <a:rPr lang="en-US" smtClean="0"/>
              <a:t>6/27/2023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0729455" y="2869895"/>
            <a:ext cx="1154151" cy="1090789"/>
          </a:xfrm>
        </p:spPr>
        <p:txBody>
          <a:bodyPr/>
          <a:lstStyle/>
          <a:p>
            <a:fld id="{9EE1FB74-2C6E-4D64-9E28-55DA4098E714}" type="slidenum">
              <a:rPr lang="en-US" smtClean="0"/>
              <a:t>‹#›</a:t>
            </a:fld>
            <a:endParaRPr lang="en-US" dirty="0"/>
          </a:p>
        </p:txBody>
      </p:sp>
    </p:spTree>
    <p:extLst>
      <p:ext uri="{BB962C8B-B14F-4D97-AF65-F5344CB8AC3E}">
        <p14:creationId xmlns:p14="http://schemas.microsoft.com/office/powerpoint/2010/main" val="148504128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 2 Text">
    <p:spTree>
      <p:nvGrpSpPr>
        <p:cNvPr id="1" name=""/>
        <p:cNvGrpSpPr/>
        <p:nvPr/>
      </p:nvGrpSpPr>
      <p:grpSpPr>
        <a:xfrm>
          <a:off x="0" y="0"/>
          <a:ext cx="0" cy="0"/>
          <a:chOff x="0" y="0"/>
          <a:chExt cx="0" cy="0"/>
        </a:xfrm>
      </p:grpSpPr>
      <p:sp>
        <p:nvSpPr>
          <p:cNvPr id="2" name="Title 1"/>
          <p:cNvSpPr>
            <a:spLocks noGrp="1"/>
          </p:cNvSpPr>
          <p:nvPr>
            <p:ph type="title"/>
          </p:nvPr>
        </p:nvSpPr>
        <p:spPr>
          <a:xfrm>
            <a:off x="712237" y="587829"/>
            <a:ext cx="10717762" cy="1446243"/>
          </a:xfrm>
        </p:spPr>
        <p:txBody>
          <a:bodyPr>
            <a:normAutofit/>
          </a:bodyPr>
          <a:lstStyle>
            <a:lvl1pPr>
              <a:defRPr sz="3200"/>
            </a:lvl1pPr>
          </a:lstStyle>
          <a:p>
            <a:r>
              <a:rPr lang="en-US"/>
              <a:t>Click to edit Master title style</a:t>
            </a:r>
          </a:p>
        </p:txBody>
      </p:sp>
      <p:sp>
        <p:nvSpPr>
          <p:cNvPr id="29" name="Text Placeholder 18"/>
          <p:cNvSpPr>
            <a:spLocks noGrp="1"/>
          </p:cNvSpPr>
          <p:nvPr>
            <p:ph type="body" sz="quarter" idx="25"/>
          </p:nvPr>
        </p:nvSpPr>
        <p:spPr>
          <a:xfrm>
            <a:off x="6167535" y="2108717"/>
            <a:ext cx="5262464" cy="4068149"/>
          </a:xfrm>
        </p:spPr>
        <p:txBody>
          <a:bodyPr>
            <a:normAutofit/>
          </a:bodyPr>
          <a:lstStyle>
            <a:lvl1pPr>
              <a:lnSpc>
                <a:spcPct val="150000"/>
              </a:lnSpc>
              <a:defRPr sz="1800">
                <a:solidFill>
                  <a:srgbClr val="FFFFFF"/>
                </a:solidFill>
              </a:defRPr>
            </a:lvl1pPr>
          </a:lstStyle>
          <a:p>
            <a:pPr lvl="0"/>
            <a:r>
              <a:rPr lang="en-US"/>
              <a:t>Edit Master text styles</a:t>
            </a:r>
          </a:p>
        </p:txBody>
      </p:sp>
      <p:sp>
        <p:nvSpPr>
          <p:cNvPr id="6" name="Text Placeholder 18"/>
          <p:cNvSpPr>
            <a:spLocks noGrp="1"/>
          </p:cNvSpPr>
          <p:nvPr>
            <p:ph type="body" sz="quarter" idx="26"/>
          </p:nvPr>
        </p:nvSpPr>
        <p:spPr>
          <a:xfrm>
            <a:off x="712237" y="2108717"/>
            <a:ext cx="5262464" cy="4068149"/>
          </a:xfrm>
        </p:spPr>
        <p:txBody>
          <a:bodyPr>
            <a:normAutofit/>
          </a:bodyPr>
          <a:lstStyle>
            <a:lvl1pPr>
              <a:lnSpc>
                <a:spcPct val="150000"/>
              </a:lnSpc>
              <a:defRPr sz="1800">
                <a:solidFill>
                  <a:srgbClr val="FFFFFF"/>
                </a:solidFill>
              </a:defRPr>
            </a:lvl1pPr>
          </a:lstStyle>
          <a:p>
            <a:pPr lvl="0"/>
            <a:r>
              <a:rPr lang="en-US"/>
              <a:t>Edit Master text styles</a:t>
            </a:r>
          </a:p>
        </p:txBody>
      </p:sp>
    </p:spTree>
    <p:extLst>
      <p:ext uri="{BB962C8B-B14F-4D97-AF65-F5344CB8AC3E}">
        <p14:creationId xmlns:p14="http://schemas.microsoft.com/office/powerpoint/2010/main" val="9328451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 List">
    <p:spTree>
      <p:nvGrpSpPr>
        <p:cNvPr id="1" name=""/>
        <p:cNvGrpSpPr/>
        <p:nvPr/>
      </p:nvGrpSpPr>
      <p:grpSpPr>
        <a:xfrm>
          <a:off x="0" y="0"/>
          <a:ext cx="0" cy="0"/>
          <a:chOff x="0" y="0"/>
          <a:chExt cx="0" cy="0"/>
        </a:xfrm>
      </p:grpSpPr>
      <p:sp>
        <p:nvSpPr>
          <p:cNvPr id="4" name="Text Placeholder 3"/>
          <p:cNvSpPr>
            <a:spLocks noGrp="1"/>
          </p:cNvSpPr>
          <p:nvPr>
            <p:ph type="body" sz="quarter" idx="27"/>
          </p:nvPr>
        </p:nvSpPr>
        <p:spPr>
          <a:xfrm>
            <a:off x="719138" y="989045"/>
            <a:ext cx="5233987" cy="5197443"/>
          </a:xfrm>
        </p:spPr>
        <p:txBody>
          <a:bodyPr>
            <a:normAutofit/>
          </a:bodyPr>
          <a:lstStyle>
            <a:lvl1pPr marL="342900" indent="-342900">
              <a:buFont typeface="Arial" panose="020B0604020202020204" pitchFamily="34" charset="0"/>
              <a:buChar char="•"/>
              <a:defRPr sz="1600"/>
            </a:lvl1pPr>
            <a:lvl2pPr marL="347472" indent="-342900">
              <a:buFont typeface="Arial" panose="020B0604020202020204" pitchFamily="34" charset="0"/>
              <a:buChar char="•"/>
              <a:defRPr sz="1600"/>
            </a:lvl2pPr>
            <a:lvl3pPr marL="342900" indent="-342900">
              <a:buFont typeface="Arial" panose="020B0604020202020204" pitchFamily="34" charset="0"/>
              <a:buChar char="•"/>
              <a:defRPr sz="1600"/>
            </a:lvl3pPr>
            <a:lvl4pPr marL="285750" indent="-285750">
              <a:buFont typeface="Arial" panose="020B0604020202020204" pitchFamily="34" charset="0"/>
              <a:buChar char="•"/>
              <a:defRPr sz="1600"/>
            </a:lvl4pPr>
            <a:lvl5pPr marL="285750" indent="-285750">
              <a:buFont typeface="Arial" panose="020B0604020202020204" pitchFamily="34" charset="0"/>
              <a:buChar cha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hu-HU"/>
          </a:p>
        </p:txBody>
      </p:sp>
      <p:sp>
        <p:nvSpPr>
          <p:cNvPr id="8" name="Text Placeholder 3"/>
          <p:cNvSpPr>
            <a:spLocks noGrp="1"/>
          </p:cNvSpPr>
          <p:nvPr>
            <p:ph type="body" sz="quarter" idx="28"/>
          </p:nvPr>
        </p:nvSpPr>
        <p:spPr>
          <a:xfrm>
            <a:off x="6115342" y="989045"/>
            <a:ext cx="5233987" cy="5197443"/>
          </a:xfrm>
        </p:spPr>
        <p:txBody>
          <a:bodyPr>
            <a:normAutofit/>
          </a:bodyPr>
          <a:lstStyle>
            <a:lvl1pPr marL="342900" indent="-342900">
              <a:buFont typeface="Arial" panose="020B0604020202020204" pitchFamily="34" charset="0"/>
              <a:buChar char="•"/>
              <a:defRPr sz="1600"/>
            </a:lvl1pPr>
            <a:lvl2pPr marL="347472" indent="-342900">
              <a:buFont typeface="Arial" panose="020B0604020202020204" pitchFamily="34" charset="0"/>
              <a:buChar char="•"/>
              <a:defRPr sz="1600"/>
            </a:lvl2pPr>
            <a:lvl3pPr marL="342900" indent="-342900">
              <a:buFont typeface="Arial" panose="020B0604020202020204" pitchFamily="34" charset="0"/>
              <a:buChar char="•"/>
              <a:defRPr sz="1600"/>
            </a:lvl3pPr>
            <a:lvl4pPr marL="285750" indent="-285750">
              <a:buFont typeface="Arial" panose="020B0604020202020204" pitchFamily="34" charset="0"/>
              <a:buChar char="•"/>
              <a:defRPr sz="1600"/>
            </a:lvl4pPr>
            <a:lvl5pPr marL="285750" indent="-285750">
              <a:buFont typeface="Arial" panose="020B0604020202020204" pitchFamily="34" charset="0"/>
              <a:buChar cha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hu-HU"/>
          </a:p>
        </p:txBody>
      </p:sp>
    </p:spTree>
    <p:extLst>
      <p:ext uri="{BB962C8B-B14F-4D97-AF65-F5344CB8AC3E}">
        <p14:creationId xmlns:p14="http://schemas.microsoft.com/office/powerpoint/2010/main" val="22485878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 Content">
    <p:spTree>
      <p:nvGrpSpPr>
        <p:cNvPr id="1" name=""/>
        <p:cNvGrpSpPr/>
        <p:nvPr/>
      </p:nvGrpSpPr>
      <p:grpSpPr>
        <a:xfrm>
          <a:off x="0" y="0"/>
          <a:ext cx="0" cy="0"/>
          <a:chOff x="0" y="0"/>
          <a:chExt cx="0" cy="0"/>
        </a:xfrm>
      </p:grpSpPr>
      <p:sp>
        <p:nvSpPr>
          <p:cNvPr id="4" name="Text Placeholder 3"/>
          <p:cNvSpPr>
            <a:spLocks noGrp="1"/>
          </p:cNvSpPr>
          <p:nvPr>
            <p:ph type="body" sz="quarter" idx="27"/>
          </p:nvPr>
        </p:nvSpPr>
        <p:spPr>
          <a:xfrm>
            <a:off x="719138" y="989045"/>
            <a:ext cx="5233987" cy="5197443"/>
          </a:xfrm>
        </p:spPr>
        <p:txBody>
          <a:bodyPr>
            <a:normAutofit/>
          </a:bodyPr>
          <a:lstStyle>
            <a:lvl1pPr marL="342900" indent="-342900">
              <a:buFont typeface="+mj-lt"/>
              <a:buAutoNum type="arabicPeriod"/>
              <a:defRPr sz="1600"/>
            </a:lvl1pPr>
            <a:lvl2pPr marL="347472" indent="-342900">
              <a:buFont typeface="+mj-lt"/>
              <a:buAutoNum type="arabicPeriod"/>
              <a:defRPr sz="1600"/>
            </a:lvl2pPr>
            <a:lvl3pPr marL="342900" indent="-342900">
              <a:buFont typeface="+mj-lt"/>
              <a:buAutoNum type="arabicPeriod"/>
              <a:defRPr sz="1600"/>
            </a:lvl3pPr>
            <a:lvl4pPr marL="342900" indent="-342900">
              <a:buFont typeface="+mj-lt"/>
              <a:buAutoNum type="arabicPeriod"/>
              <a:defRPr sz="1600"/>
            </a:lvl4pPr>
            <a:lvl5pPr marL="342900" indent="-342900">
              <a:buFont typeface="+mj-lt"/>
              <a:buAutoNum type="arabicPeriod"/>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hu-HU"/>
          </a:p>
        </p:txBody>
      </p:sp>
      <p:sp>
        <p:nvSpPr>
          <p:cNvPr id="8" name="Text Placeholder 3"/>
          <p:cNvSpPr>
            <a:spLocks noGrp="1"/>
          </p:cNvSpPr>
          <p:nvPr>
            <p:ph type="body" sz="quarter" idx="28"/>
          </p:nvPr>
        </p:nvSpPr>
        <p:spPr>
          <a:xfrm>
            <a:off x="6115342" y="989045"/>
            <a:ext cx="5233987" cy="5197443"/>
          </a:xfrm>
        </p:spPr>
        <p:txBody>
          <a:bodyPr>
            <a:normAutofit/>
          </a:bodyPr>
          <a:lstStyle>
            <a:lvl1pPr marL="342900" indent="-342900">
              <a:buFont typeface="+mj-lt"/>
              <a:buAutoNum type="arabicPeriod"/>
              <a:defRPr sz="1600"/>
            </a:lvl1pPr>
            <a:lvl2pPr marL="347472" indent="-342900">
              <a:buFont typeface="+mj-lt"/>
              <a:buAutoNum type="arabicPeriod"/>
              <a:defRPr sz="1600"/>
            </a:lvl2pPr>
            <a:lvl3pPr marL="342900" indent="-342900">
              <a:buFont typeface="+mj-lt"/>
              <a:buAutoNum type="arabicPeriod"/>
              <a:defRPr sz="1600"/>
            </a:lvl3pPr>
            <a:lvl4pPr marL="342900" indent="-342900">
              <a:buFont typeface="+mj-lt"/>
              <a:buAutoNum type="arabicPeriod"/>
              <a:defRPr sz="1600"/>
            </a:lvl4pPr>
            <a:lvl5pPr marL="342900" indent="-342900">
              <a:buFont typeface="+mj-lt"/>
              <a:buAutoNum type="arabicPeriod"/>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hu-HU"/>
          </a:p>
        </p:txBody>
      </p:sp>
    </p:spTree>
    <p:extLst>
      <p:ext uri="{BB962C8B-B14F-4D97-AF65-F5344CB8AC3E}">
        <p14:creationId xmlns:p14="http://schemas.microsoft.com/office/powerpoint/2010/main" val="13250823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 2 Content">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p>
        </p:txBody>
      </p:sp>
      <p:sp>
        <p:nvSpPr>
          <p:cNvPr id="5" name="Text Placeholder 4"/>
          <p:cNvSpPr>
            <a:spLocks noGrp="1"/>
          </p:cNvSpPr>
          <p:nvPr>
            <p:ph type="body" sz="quarter" idx="3"/>
          </p:nvPr>
        </p:nvSpPr>
        <p:spPr>
          <a:xfrm>
            <a:off x="6180365" y="2357206"/>
            <a:ext cx="5249634" cy="586347"/>
          </a:xfrm>
        </p:spPr>
        <p:txBody>
          <a:bodyPr anchor="ctr">
            <a:normAutofit/>
          </a:bodyPr>
          <a:lstStyle>
            <a:lvl1pPr marL="0" indent="0">
              <a:buNone/>
              <a:defRPr sz="2200" b="0" cap="all" baseline="0">
                <a:solidFill>
                  <a:schemeClr val="accent1">
                    <a:lumMod val="75000"/>
                  </a:schemeClr>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80365" y="2992643"/>
            <a:ext cx="5249634" cy="3073422"/>
          </a:xfrm>
        </p:spPr>
        <p:txBody>
          <a:bodyPr>
            <a:normAutofit/>
          </a:bodyPr>
          <a:lstStyle>
            <a:lvl1pPr marL="0" indent="0">
              <a:lnSpc>
                <a:spcPct val="150000"/>
              </a:lnSpc>
              <a:buNone/>
              <a:defRPr sz="1600"/>
            </a:lvl1pPr>
            <a:lvl2pPr marL="4572" indent="0">
              <a:lnSpc>
                <a:spcPct val="150000"/>
              </a:lnSpc>
              <a:buNone/>
              <a:defRPr sz="1600"/>
            </a:lvl2pPr>
            <a:lvl3pPr marL="0" indent="0">
              <a:lnSpc>
                <a:spcPct val="150000"/>
              </a:lnSpc>
              <a:buNone/>
              <a:defRPr sz="1600"/>
            </a:lvl3pPr>
            <a:lvl4pPr marL="0" indent="0">
              <a:lnSpc>
                <a:spcPct val="150000"/>
              </a:lnSpc>
              <a:buNone/>
              <a:defRPr sz="1600"/>
            </a:lvl4pPr>
            <a:lvl5pPr marL="0" indent="0">
              <a:lnSpc>
                <a:spcPct val="150000"/>
              </a:lnSpc>
              <a:buNone/>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5"/>
          <p:cNvSpPr>
            <a:spLocks noGrp="1"/>
          </p:cNvSpPr>
          <p:nvPr>
            <p:ph sz="quarter" idx="14"/>
          </p:nvPr>
        </p:nvSpPr>
        <p:spPr>
          <a:xfrm>
            <a:off x="657224" y="2357206"/>
            <a:ext cx="5249634" cy="370885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2"/>
          <p:cNvSpPr>
            <a:spLocks noGrp="1"/>
          </p:cNvSpPr>
          <p:nvPr>
            <p:ph type="sldNum" sz="quarter" idx="10"/>
          </p:nvPr>
        </p:nvSpPr>
        <p:spPr>
          <a:xfrm>
            <a:off x="5351927" y="6279502"/>
            <a:ext cx="1285453" cy="354563"/>
          </a:xfrm>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6807919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p>
        </p:txBody>
      </p:sp>
      <p:sp>
        <p:nvSpPr>
          <p:cNvPr id="4" name="Slide Number Placeholder 2"/>
          <p:cNvSpPr>
            <a:spLocks noGrp="1"/>
          </p:cNvSpPr>
          <p:nvPr>
            <p:ph type="sldNum" sz="quarter" idx="10"/>
          </p:nvPr>
        </p:nvSpPr>
        <p:spPr>
          <a:xfrm>
            <a:off x="5351927" y="6279502"/>
            <a:ext cx="1285453" cy="354563"/>
          </a:xfrm>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5931087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a:xfrm>
            <a:off x="5351927" y="6279502"/>
            <a:ext cx="1285453" cy="354563"/>
          </a:xfrm>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8847415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 4 Icon + 4 Content">
    <p:spTree>
      <p:nvGrpSpPr>
        <p:cNvPr id="1" name=""/>
        <p:cNvGrpSpPr/>
        <p:nvPr/>
      </p:nvGrpSpPr>
      <p:grpSpPr>
        <a:xfrm>
          <a:off x="0" y="0"/>
          <a:ext cx="0" cy="0"/>
          <a:chOff x="0" y="0"/>
          <a:chExt cx="0" cy="0"/>
        </a:xfrm>
      </p:grpSpPr>
      <p:sp>
        <p:nvSpPr>
          <p:cNvPr id="4" name="Slide Number Placeholder 2"/>
          <p:cNvSpPr>
            <a:spLocks noGrp="1"/>
          </p:cNvSpPr>
          <p:nvPr>
            <p:ph type="sldNum" sz="quarter" idx="10"/>
          </p:nvPr>
        </p:nvSpPr>
        <p:spPr>
          <a:xfrm>
            <a:off x="5351927" y="6279502"/>
            <a:ext cx="1285453" cy="354563"/>
          </a:xfrm>
        </p:spPr>
        <p:txBody>
          <a:bodyPr/>
          <a:lstStyle/>
          <a:p>
            <a:fld id="{4FAB73BC-B049-4115-A692-8D63A059BFB8}" type="slidenum">
              <a:rPr lang="en-US" smtClean="0"/>
              <a:pPr/>
              <a:t>‹#›</a:t>
            </a:fld>
            <a:endParaRPr lang="en-US" dirty="0"/>
          </a:p>
        </p:txBody>
      </p:sp>
      <p:sp>
        <p:nvSpPr>
          <p:cNvPr id="3" name="Title 1"/>
          <p:cNvSpPr>
            <a:spLocks noGrp="1"/>
          </p:cNvSpPr>
          <p:nvPr>
            <p:ph type="title"/>
          </p:nvPr>
        </p:nvSpPr>
        <p:spPr>
          <a:xfrm>
            <a:off x="401216" y="499534"/>
            <a:ext cx="11168743" cy="638802"/>
          </a:xfrm>
        </p:spPr>
        <p:txBody>
          <a:bodyPr>
            <a:normAutofit/>
          </a:bodyPr>
          <a:lstStyle>
            <a:lvl1pPr algn="ctr">
              <a:defRPr sz="3600" b="0"/>
            </a:lvl1pPr>
          </a:lstStyle>
          <a:p>
            <a:r>
              <a:rPr lang="en-US"/>
              <a:t>Click to edit Master title style</a:t>
            </a:r>
          </a:p>
        </p:txBody>
      </p:sp>
      <p:sp>
        <p:nvSpPr>
          <p:cNvPr id="5" name="Text Placeholder 18"/>
          <p:cNvSpPr>
            <a:spLocks noGrp="1"/>
          </p:cNvSpPr>
          <p:nvPr>
            <p:ph type="body" sz="quarter" idx="17"/>
          </p:nvPr>
        </p:nvSpPr>
        <p:spPr>
          <a:xfrm>
            <a:off x="498598" y="3275047"/>
            <a:ext cx="2470151" cy="2397968"/>
          </a:xfrm>
        </p:spPr>
        <p:txBody>
          <a:bodyPr anchor="t">
            <a:normAutofit/>
          </a:bodyPr>
          <a:lstStyle>
            <a:lvl1pPr marL="0" indent="0" algn="ctr">
              <a:lnSpc>
                <a:spcPct val="150000"/>
              </a:lnSpc>
              <a:buNone/>
              <a:defRPr sz="1800">
                <a:solidFill>
                  <a:srgbClr val="FFFFFF"/>
                </a:solidFill>
              </a:defRPr>
            </a:lvl1pPr>
          </a:lstStyle>
          <a:p>
            <a:pPr lvl="0"/>
            <a:r>
              <a:rPr lang="en-US"/>
              <a:t>Edit Master text styles</a:t>
            </a:r>
          </a:p>
        </p:txBody>
      </p:sp>
      <p:sp>
        <p:nvSpPr>
          <p:cNvPr id="6" name="Text Placeholder 18"/>
          <p:cNvSpPr>
            <a:spLocks noGrp="1"/>
          </p:cNvSpPr>
          <p:nvPr>
            <p:ph type="body" sz="quarter" idx="24"/>
          </p:nvPr>
        </p:nvSpPr>
        <p:spPr>
          <a:xfrm>
            <a:off x="3287607" y="3275046"/>
            <a:ext cx="2470151" cy="2397968"/>
          </a:xfrm>
        </p:spPr>
        <p:txBody>
          <a:bodyPr anchor="t">
            <a:normAutofit/>
          </a:bodyPr>
          <a:lstStyle>
            <a:lvl1pPr marL="0" indent="0" algn="ctr">
              <a:lnSpc>
                <a:spcPct val="150000"/>
              </a:lnSpc>
              <a:buNone/>
              <a:defRPr sz="1800">
                <a:solidFill>
                  <a:srgbClr val="FFFFFF"/>
                </a:solidFill>
              </a:defRPr>
            </a:lvl1pPr>
          </a:lstStyle>
          <a:p>
            <a:pPr lvl="0"/>
            <a:r>
              <a:rPr lang="en-US"/>
              <a:t>Edit Master text styles</a:t>
            </a:r>
          </a:p>
        </p:txBody>
      </p:sp>
      <p:sp>
        <p:nvSpPr>
          <p:cNvPr id="7" name="Text Placeholder 18"/>
          <p:cNvSpPr>
            <a:spLocks noGrp="1"/>
          </p:cNvSpPr>
          <p:nvPr>
            <p:ph type="body" sz="quarter" idx="25"/>
          </p:nvPr>
        </p:nvSpPr>
        <p:spPr>
          <a:xfrm>
            <a:off x="6076616" y="3275045"/>
            <a:ext cx="2470151" cy="2397968"/>
          </a:xfrm>
        </p:spPr>
        <p:txBody>
          <a:bodyPr anchor="t">
            <a:normAutofit/>
          </a:bodyPr>
          <a:lstStyle>
            <a:lvl1pPr marL="0" indent="0" algn="ctr">
              <a:lnSpc>
                <a:spcPct val="150000"/>
              </a:lnSpc>
              <a:buNone/>
              <a:defRPr sz="1800">
                <a:solidFill>
                  <a:srgbClr val="FFFFFF"/>
                </a:solidFill>
              </a:defRPr>
            </a:lvl1pPr>
          </a:lstStyle>
          <a:p>
            <a:pPr lvl="0"/>
            <a:r>
              <a:rPr lang="en-US"/>
              <a:t>Edit Master text styles</a:t>
            </a:r>
          </a:p>
        </p:txBody>
      </p:sp>
      <p:sp>
        <p:nvSpPr>
          <p:cNvPr id="8" name="Text Placeholder 18"/>
          <p:cNvSpPr>
            <a:spLocks noGrp="1"/>
          </p:cNvSpPr>
          <p:nvPr>
            <p:ph type="body" sz="quarter" idx="26"/>
          </p:nvPr>
        </p:nvSpPr>
        <p:spPr>
          <a:xfrm>
            <a:off x="8865625" y="3275045"/>
            <a:ext cx="2470151" cy="2397968"/>
          </a:xfrm>
        </p:spPr>
        <p:txBody>
          <a:bodyPr anchor="t">
            <a:normAutofit/>
          </a:bodyPr>
          <a:lstStyle>
            <a:lvl1pPr marL="0" indent="0" algn="ctr">
              <a:lnSpc>
                <a:spcPct val="150000"/>
              </a:lnSpc>
              <a:buNone/>
              <a:defRPr sz="1800">
                <a:solidFill>
                  <a:srgbClr val="FFFFFF"/>
                </a:solidFill>
              </a:defRPr>
            </a:lvl1pPr>
          </a:lstStyle>
          <a:p>
            <a:pPr lvl="0"/>
            <a:r>
              <a:rPr lang="en-US"/>
              <a:t>Edit Master text styles</a:t>
            </a:r>
          </a:p>
        </p:txBody>
      </p:sp>
      <p:sp>
        <p:nvSpPr>
          <p:cNvPr id="13" name="Slide Number Placeholder 2"/>
          <p:cNvSpPr txBox="1">
            <a:spLocks/>
          </p:cNvSpPr>
          <p:nvPr userDrawn="1"/>
        </p:nvSpPr>
        <p:spPr>
          <a:xfrm>
            <a:off x="11112756" y="6324700"/>
            <a:ext cx="892629" cy="457471"/>
          </a:xfrm>
          <a:prstGeom prst="rect">
            <a:avLst/>
          </a:prstGeom>
          <a:noFill/>
        </p:spPr>
        <p:txBody>
          <a:bodyPr anchor="ctr"/>
          <a:lstStyle>
            <a:defPPr>
              <a:defRPr lang="en-US"/>
            </a:defPPr>
            <a:lvl1pPr marL="0" algn="ctr" defTabSz="457200" rtl="0" eaLnBrk="1" latinLnBrk="0" hangingPunct="1">
              <a:defRPr sz="1400" kern="1200">
                <a:solidFill>
                  <a:srgbClr val="353B3F">
                    <a:alpha val="50000"/>
                  </a:srgb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FAB73BC-B049-4115-A692-8D63A059BFB8}" type="slidenum">
              <a:rPr lang="en-US" smtClean="0"/>
              <a:pPr/>
              <a:t>‹#›</a:t>
            </a:fld>
            <a:endParaRPr lang="en-US" dirty="0"/>
          </a:p>
        </p:txBody>
      </p:sp>
      <p:sp>
        <p:nvSpPr>
          <p:cNvPr id="14" name="Picture Placeholder 4"/>
          <p:cNvSpPr>
            <a:spLocks noGrp="1"/>
          </p:cNvSpPr>
          <p:nvPr>
            <p:ph type="pic" sz="quarter" idx="28" hasCustomPrompt="1"/>
          </p:nvPr>
        </p:nvSpPr>
        <p:spPr>
          <a:xfrm>
            <a:off x="1501964" y="2503188"/>
            <a:ext cx="463418" cy="469025"/>
          </a:xfrm>
          <a:prstGeom prst="flowChartProcess">
            <a:avLst/>
          </a:prstGeom>
          <a:noFill/>
          <a:ln w="101600" cmpd="dbl">
            <a:noFill/>
            <a:prstDash val="solid"/>
          </a:ln>
        </p:spPr>
        <p:txBody>
          <a:bodyPr vert="horz" wrap="none" numCol="1" spcCol="36000">
            <a:noAutofit/>
          </a:bodyPr>
          <a:lstStyle>
            <a:lvl1pPr marL="0" indent="0" algn="ctr">
              <a:lnSpc>
                <a:spcPct val="100000"/>
              </a:lnSpc>
              <a:spcBef>
                <a:spcPts val="0"/>
              </a:spcBef>
              <a:buNone/>
              <a:defRPr sz="1050" i="0" baseline="0">
                <a:solidFill>
                  <a:schemeClr val="bg1"/>
                </a:solidFill>
              </a:defRPr>
            </a:lvl1pPr>
          </a:lstStyle>
          <a:p>
            <a:r>
              <a:rPr lang="hu-HU" err="1"/>
              <a:t>Click</a:t>
            </a:r>
            <a:r>
              <a:rPr lang="hu-HU"/>
              <a:t> </a:t>
            </a:r>
            <a:r>
              <a:rPr lang="hu-HU" err="1"/>
              <a:t>icon</a:t>
            </a:r>
            <a:r>
              <a:rPr lang="hu-HU"/>
              <a:t> </a:t>
            </a:r>
            <a:r>
              <a:rPr lang="hu-HU" err="1"/>
              <a:t>to</a:t>
            </a:r>
            <a:r>
              <a:rPr lang="hu-HU"/>
              <a:t> add 	WHITE ICON</a:t>
            </a:r>
          </a:p>
        </p:txBody>
      </p:sp>
      <p:sp>
        <p:nvSpPr>
          <p:cNvPr id="17" name="Picture Placeholder 4"/>
          <p:cNvSpPr>
            <a:spLocks noGrp="1"/>
          </p:cNvSpPr>
          <p:nvPr>
            <p:ph type="pic" sz="quarter" idx="29" hasCustomPrompt="1"/>
          </p:nvPr>
        </p:nvSpPr>
        <p:spPr>
          <a:xfrm>
            <a:off x="4290973" y="2503187"/>
            <a:ext cx="463418" cy="469025"/>
          </a:xfrm>
          <a:prstGeom prst="flowChartProcess">
            <a:avLst/>
          </a:prstGeom>
          <a:noFill/>
          <a:ln w="101600" cmpd="dbl">
            <a:noFill/>
            <a:prstDash val="solid"/>
          </a:ln>
        </p:spPr>
        <p:txBody>
          <a:bodyPr vert="horz" wrap="none" numCol="1" spcCol="36000">
            <a:noAutofit/>
          </a:bodyPr>
          <a:lstStyle>
            <a:lvl1pPr marL="0" indent="0" algn="ctr">
              <a:lnSpc>
                <a:spcPct val="100000"/>
              </a:lnSpc>
              <a:spcBef>
                <a:spcPts val="0"/>
              </a:spcBef>
              <a:buNone/>
              <a:defRPr sz="1050" i="0" baseline="0">
                <a:solidFill>
                  <a:schemeClr val="bg1"/>
                </a:solidFill>
              </a:defRPr>
            </a:lvl1pPr>
          </a:lstStyle>
          <a:p>
            <a:r>
              <a:rPr lang="hu-HU" err="1"/>
              <a:t>Click</a:t>
            </a:r>
            <a:r>
              <a:rPr lang="hu-HU"/>
              <a:t> </a:t>
            </a:r>
            <a:r>
              <a:rPr lang="hu-HU" err="1"/>
              <a:t>icon</a:t>
            </a:r>
            <a:r>
              <a:rPr lang="hu-HU"/>
              <a:t> </a:t>
            </a:r>
            <a:r>
              <a:rPr lang="hu-HU" err="1"/>
              <a:t>to</a:t>
            </a:r>
            <a:r>
              <a:rPr lang="hu-HU"/>
              <a:t> add 	WHITE ICON</a:t>
            </a:r>
          </a:p>
        </p:txBody>
      </p:sp>
      <p:sp>
        <p:nvSpPr>
          <p:cNvPr id="18" name="Picture Placeholder 4"/>
          <p:cNvSpPr>
            <a:spLocks noGrp="1"/>
          </p:cNvSpPr>
          <p:nvPr>
            <p:ph type="pic" sz="quarter" idx="30" hasCustomPrompt="1"/>
          </p:nvPr>
        </p:nvSpPr>
        <p:spPr>
          <a:xfrm>
            <a:off x="7079982" y="2503186"/>
            <a:ext cx="463418" cy="469025"/>
          </a:xfrm>
          <a:prstGeom prst="flowChartProcess">
            <a:avLst/>
          </a:prstGeom>
          <a:noFill/>
          <a:ln w="101600" cmpd="dbl">
            <a:noFill/>
            <a:prstDash val="solid"/>
          </a:ln>
        </p:spPr>
        <p:txBody>
          <a:bodyPr vert="horz" wrap="none" numCol="1" spcCol="36000">
            <a:noAutofit/>
          </a:bodyPr>
          <a:lstStyle>
            <a:lvl1pPr marL="0" indent="0" algn="ctr">
              <a:lnSpc>
                <a:spcPct val="100000"/>
              </a:lnSpc>
              <a:spcBef>
                <a:spcPts val="0"/>
              </a:spcBef>
              <a:buNone/>
              <a:defRPr sz="1050" i="0" baseline="0">
                <a:solidFill>
                  <a:schemeClr val="bg1"/>
                </a:solidFill>
              </a:defRPr>
            </a:lvl1pPr>
          </a:lstStyle>
          <a:p>
            <a:r>
              <a:rPr lang="hu-HU" err="1"/>
              <a:t>Click</a:t>
            </a:r>
            <a:r>
              <a:rPr lang="hu-HU"/>
              <a:t> </a:t>
            </a:r>
            <a:r>
              <a:rPr lang="hu-HU" err="1"/>
              <a:t>icon</a:t>
            </a:r>
            <a:r>
              <a:rPr lang="hu-HU"/>
              <a:t> </a:t>
            </a:r>
            <a:r>
              <a:rPr lang="hu-HU" err="1"/>
              <a:t>to</a:t>
            </a:r>
            <a:r>
              <a:rPr lang="hu-HU"/>
              <a:t> add 	WHITE ICON</a:t>
            </a:r>
          </a:p>
        </p:txBody>
      </p:sp>
      <p:sp>
        <p:nvSpPr>
          <p:cNvPr id="19" name="Picture Placeholder 4"/>
          <p:cNvSpPr>
            <a:spLocks noGrp="1"/>
          </p:cNvSpPr>
          <p:nvPr>
            <p:ph type="pic" sz="quarter" idx="31" hasCustomPrompt="1"/>
          </p:nvPr>
        </p:nvSpPr>
        <p:spPr>
          <a:xfrm>
            <a:off x="9868991" y="2503185"/>
            <a:ext cx="463418" cy="469025"/>
          </a:xfrm>
          <a:prstGeom prst="flowChartProcess">
            <a:avLst/>
          </a:prstGeom>
          <a:noFill/>
          <a:ln w="101600" cmpd="dbl">
            <a:noFill/>
            <a:prstDash val="solid"/>
          </a:ln>
        </p:spPr>
        <p:txBody>
          <a:bodyPr vert="horz" wrap="none" numCol="1" spcCol="36000">
            <a:noAutofit/>
          </a:bodyPr>
          <a:lstStyle>
            <a:lvl1pPr marL="0" indent="0" algn="ctr">
              <a:lnSpc>
                <a:spcPct val="100000"/>
              </a:lnSpc>
              <a:spcBef>
                <a:spcPts val="0"/>
              </a:spcBef>
              <a:buNone/>
              <a:defRPr sz="1050" i="0" baseline="0">
                <a:solidFill>
                  <a:schemeClr val="bg1"/>
                </a:solidFill>
              </a:defRPr>
            </a:lvl1pPr>
          </a:lstStyle>
          <a:p>
            <a:r>
              <a:rPr lang="hu-HU" err="1"/>
              <a:t>Click</a:t>
            </a:r>
            <a:r>
              <a:rPr lang="hu-HU"/>
              <a:t> </a:t>
            </a:r>
            <a:r>
              <a:rPr lang="hu-HU" err="1"/>
              <a:t>icon</a:t>
            </a:r>
            <a:r>
              <a:rPr lang="hu-HU"/>
              <a:t> </a:t>
            </a:r>
            <a:r>
              <a:rPr lang="hu-HU" err="1"/>
              <a:t>to</a:t>
            </a:r>
            <a:r>
              <a:rPr lang="hu-HU"/>
              <a:t> add 	WHITE ICON</a:t>
            </a:r>
          </a:p>
        </p:txBody>
      </p:sp>
    </p:spTree>
    <p:extLst>
      <p:ext uri="{BB962C8B-B14F-4D97-AF65-F5344CB8AC3E}">
        <p14:creationId xmlns:p14="http://schemas.microsoft.com/office/powerpoint/2010/main" val="15070426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 6 Image + Content">
    <p:spTree>
      <p:nvGrpSpPr>
        <p:cNvPr id="1" name=""/>
        <p:cNvGrpSpPr/>
        <p:nvPr/>
      </p:nvGrpSpPr>
      <p:grpSpPr>
        <a:xfrm>
          <a:off x="0" y="0"/>
          <a:ext cx="0" cy="0"/>
          <a:chOff x="0" y="0"/>
          <a:chExt cx="0" cy="0"/>
        </a:xfrm>
      </p:grpSpPr>
      <p:sp>
        <p:nvSpPr>
          <p:cNvPr id="18" name="Title 1"/>
          <p:cNvSpPr>
            <a:spLocks noGrp="1"/>
          </p:cNvSpPr>
          <p:nvPr>
            <p:ph type="title"/>
          </p:nvPr>
        </p:nvSpPr>
        <p:spPr>
          <a:xfrm>
            <a:off x="401216" y="499533"/>
            <a:ext cx="11430000" cy="788091"/>
          </a:xfrm>
        </p:spPr>
        <p:txBody>
          <a:bodyPr/>
          <a:lstStyle/>
          <a:p>
            <a:r>
              <a:rPr lang="en-US"/>
              <a:t>Click to edit Master title style</a:t>
            </a:r>
            <a:endParaRPr lang="hu-HU"/>
          </a:p>
        </p:txBody>
      </p:sp>
      <p:sp>
        <p:nvSpPr>
          <p:cNvPr id="19" name="Text Placeholder 11"/>
          <p:cNvSpPr>
            <a:spLocks noGrp="1"/>
          </p:cNvSpPr>
          <p:nvPr>
            <p:ph type="body" sz="quarter" idx="17"/>
          </p:nvPr>
        </p:nvSpPr>
        <p:spPr>
          <a:xfrm>
            <a:off x="1772817" y="1567551"/>
            <a:ext cx="3965510" cy="1315615"/>
          </a:xfrm>
        </p:spPr>
        <p:txBody>
          <a:bodyPr>
            <a:normAutofit/>
          </a:bodyPr>
          <a:lstStyle>
            <a:lvl1pPr marL="0" indent="0">
              <a:lnSpc>
                <a:spcPct val="150000"/>
              </a:lnSpc>
              <a:buNone/>
              <a:defRPr sz="1600"/>
            </a:lvl1pPr>
          </a:lstStyle>
          <a:p>
            <a:pPr lvl="0"/>
            <a:r>
              <a:rPr lang="en-US"/>
              <a:t>Edit Master text styles</a:t>
            </a:r>
          </a:p>
        </p:txBody>
      </p:sp>
      <p:sp>
        <p:nvSpPr>
          <p:cNvPr id="22" name="Text Placeholder 11"/>
          <p:cNvSpPr>
            <a:spLocks noGrp="1"/>
          </p:cNvSpPr>
          <p:nvPr>
            <p:ph type="body" sz="quarter" idx="24"/>
          </p:nvPr>
        </p:nvSpPr>
        <p:spPr>
          <a:xfrm>
            <a:off x="7476932" y="1511570"/>
            <a:ext cx="3965510" cy="1315615"/>
          </a:xfrm>
        </p:spPr>
        <p:txBody>
          <a:bodyPr>
            <a:normAutofit/>
          </a:bodyPr>
          <a:lstStyle>
            <a:lvl1pPr marL="0" indent="0">
              <a:lnSpc>
                <a:spcPct val="150000"/>
              </a:lnSpc>
              <a:buNone/>
              <a:defRPr sz="1600"/>
            </a:lvl1pPr>
          </a:lstStyle>
          <a:p>
            <a:pPr lvl="0"/>
            <a:r>
              <a:rPr lang="en-US"/>
              <a:t>Edit Master text styles</a:t>
            </a:r>
          </a:p>
        </p:txBody>
      </p:sp>
      <p:sp>
        <p:nvSpPr>
          <p:cNvPr id="24" name="Text Placeholder 11"/>
          <p:cNvSpPr>
            <a:spLocks noGrp="1"/>
          </p:cNvSpPr>
          <p:nvPr>
            <p:ph type="body" sz="quarter" idx="26"/>
          </p:nvPr>
        </p:nvSpPr>
        <p:spPr>
          <a:xfrm>
            <a:off x="1772817" y="3181762"/>
            <a:ext cx="3965510" cy="1315615"/>
          </a:xfrm>
        </p:spPr>
        <p:txBody>
          <a:bodyPr>
            <a:normAutofit/>
          </a:bodyPr>
          <a:lstStyle>
            <a:lvl1pPr marL="0" indent="0">
              <a:lnSpc>
                <a:spcPct val="150000"/>
              </a:lnSpc>
              <a:buNone/>
              <a:defRPr sz="1600"/>
            </a:lvl1pPr>
          </a:lstStyle>
          <a:p>
            <a:pPr lvl="0"/>
            <a:r>
              <a:rPr lang="en-US"/>
              <a:t>Edit Master text styles</a:t>
            </a:r>
          </a:p>
        </p:txBody>
      </p:sp>
      <p:sp>
        <p:nvSpPr>
          <p:cNvPr id="26" name="Text Placeholder 11"/>
          <p:cNvSpPr>
            <a:spLocks noGrp="1"/>
          </p:cNvSpPr>
          <p:nvPr>
            <p:ph type="body" sz="quarter" idx="28"/>
          </p:nvPr>
        </p:nvSpPr>
        <p:spPr>
          <a:xfrm>
            <a:off x="7476932" y="3125781"/>
            <a:ext cx="3965510" cy="1315615"/>
          </a:xfrm>
        </p:spPr>
        <p:txBody>
          <a:bodyPr>
            <a:normAutofit/>
          </a:bodyPr>
          <a:lstStyle>
            <a:lvl1pPr marL="0" indent="0">
              <a:lnSpc>
                <a:spcPct val="150000"/>
              </a:lnSpc>
              <a:buNone/>
              <a:defRPr sz="1600"/>
            </a:lvl1pPr>
          </a:lstStyle>
          <a:p>
            <a:pPr lvl="0"/>
            <a:r>
              <a:rPr lang="en-US"/>
              <a:t>Edit Master text styles</a:t>
            </a:r>
          </a:p>
        </p:txBody>
      </p:sp>
      <p:sp>
        <p:nvSpPr>
          <p:cNvPr id="28" name="Text Placeholder 11"/>
          <p:cNvSpPr>
            <a:spLocks noGrp="1"/>
          </p:cNvSpPr>
          <p:nvPr>
            <p:ph type="body" sz="quarter" idx="30"/>
          </p:nvPr>
        </p:nvSpPr>
        <p:spPr>
          <a:xfrm>
            <a:off x="1772817" y="4761091"/>
            <a:ext cx="3965510" cy="1315615"/>
          </a:xfrm>
        </p:spPr>
        <p:txBody>
          <a:bodyPr>
            <a:normAutofit/>
          </a:bodyPr>
          <a:lstStyle>
            <a:lvl1pPr marL="0" indent="0">
              <a:lnSpc>
                <a:spcPct val="150000"/>
              </a:lnSpc>
              <a:buNone/>
              <a:defRPr sz="1600"/>
            </a:lvl1pPr>
          </a:lstStyle>
          <a:p>
            <a:pPr lvl="0"/>
            <a:r>
              <a:rPr lang="en-US"/>
              <a:t>Edit Master text styles</a:t>
            </a:r>
          </a:p>
        </p:txBody>
      </p:sp>
      <p:sp>
        <p:nvSpPr>
          <p:cNvPr id="30" name="Text Placeholder 11"/>
          <p:cNvSpPr>
            <a:spLocks noGrp="1"/>
          </p:cNvSpPr>
          <p:nvPr>
            <p:ph type="body" sz="quarter" idx="32"/>
          </p:nvPr>
        </p:nvSpPr>
        <p:spPr>
          <a:xfrm>
            <a:off x="7476932" y="4705110"/>
            <a:ext cx="3965510" cy="1315615"/>
          </a:xfrm>
        </p:spPr>
        <p:txBody>
          <a:bodyPr>
            <a:normAutofit/>
          </a:bodyPr>
          <a:lstStyle>
            <a:lvl1pPr marL="0" indent="0">
              <a:lnSpc>
                <a:spcPct val="150000"/>
              </a:lnSpc>
              <a:buNone/>
              <a:defRPr sz="1600"/>
            </a:lvl1pPr>
          </a:lstStyle>
          <a:p>
            <a:pPr lvl="0"/>
            <a:r>
              <a:rPr lang="en-US"/>
              <a:t>Edit Master text styles</a:t>
            </a:r>
          </a:p>
        </p:txBody>
      </p:sp>
      <p:sp>
        <p:nvSpPr>
          <p:cNvPr id="32" name="Slide Number Placeholder 2"/>
          <p:cNvSpPr>
            <a:spLocks noGrp="1"/>
          </p:cNvSpPr>
          <p:nvPr>
            <p:ph type="sldNum" sz="quarter" idx="10"/>
          </p:nvPr>
        </p:nvSpPr>
        <p:spPr>
          <a:xfrm>
            <a:off x="5351927" y="6279502"/>
            <a:ext cx="1285453" cy="354563"/>
          </a:xfrm>
        </p:spPr>
        <p:txBody>
          <a:bodyPr/>
          <a:lstStyle/>
          <a:p>
            <a:fld id="{4FAB73BC-B049-4115-A692-8D63A059BFB8}" type="slidenum">
              <a:rPr lang="en-US" smtClean="0"/>
              <a:pPr/>
              <a:t>‹#›</a:t>
            </a:fld>
            <a:endParaRPr lang="en-US" dirty="0"/>
          </a:p>
        </p:txBody>
      </p:sp>
      <p:sp>
        <p:nvSpPr>
          <p:cNvPr id="16" name="Picture Placeholder 4"/>
          <p:cNvSpPr>
            <a:spLocks noGrp="1"/>
          </p:cNvSpPr>
          <p:nvPr>
            <p:ph type="pic" sz="quarter" idx="33" hasCustomPrompt="1"/>
          </p:nvPr>
        </p:nvSpPr>
        <p:spPr>
          <a:xfrm>
            <a:off x="856464" y="1934864"/>
            <a:ext cx="463418" cy="469025"/>
          </a:xfrm>
          <a:prstGeom prst="flowChartProcess">
            <a:avLst/>
          </a:prstGeom>
          <a:noFill/>
          <a:ln w="101600" cmpd="dbl">
            <a:noFill/>
            <a:prstDash val="solid"/>
          </a:ln>
        </p:spPr>
        <p:txBody>
          <a:bodyPr vert="horz" wrap="none" numCol="1" spcCol="36000">
            <a:noAutofit/>
          </a:bodyPr>
          <a:lstStyle>
            <a:lvl1pPr marL="0" indent="0" algn="ctr">
              <a:lnSpc>
                <a:spcPct val="100000"/>
              </a:lnSpc>
              <a:spcBef>
                <a:spcPts val="0"/>
              </a:spcBef>
              <a:buNone/>
              <a:defRPr sz="1050" i="0" baseline="0">
                <a:solidFill>
                  <a:schemeClr val="bg1"/>
                </a:solidFill>
              </a:defRPr>
            </a:lvl1pPr>
          </a:lstStyle>
          <a:p>
            <a:r>
              <a:rPr lang="hu-HU" err="1"/>
              <a:t>Click</a:t>
            </a:r>
            <a:r>
              <a:rPr lang="hu-HU"/>
              <a:t> </a:t>
            </a:r>
            <a:r>
              <a:rPr lang="hu-HU" err="1"/>
              <a:t>icon</a:t>
            </a:r>
            <a:r>
              <a:rPr lang="hu-HU"/>
              <a:t> </a:t>
            </a:r>
            <a:r>
              <a:rPr lang="hu-HU" err="1"/>
              <a:t>to</a:t>
            </a:r>
            <a:r>
              <a:rPr lang="hu-HU"/>
              <a:t> add WHITE ICON</a:t>
            </a:r>
          </a:p>
        </p:txBody>
      </p:sp>
      <p:sp>
        <p:nvSpPr>
          <p:cNvPr id="17" name="Picture Placeholder 4"/>
          <p:cNvSpPr>
            <a:spLocks noGrp="1"/>
          </p:cNvSpPr>
          <p:nvPr>
            <p:ph type="pic" sz="quarter" idx="34" hasCustomPrompt="1"/>
          </p:nvPr>
        </p:nvSpPr>
        <p:spPr>
          <a:xfrm>
            <a:off x="856464" y="3605056"/>
            <a:ext cx="463418" cy="469025"/>
          </a:xfrm>
          <a:prstGeom prst="flowChartProcess">
            <a:avLst/>
          </a:prstGeom>
          <a:noFill/>
          <a:ln w="101600" cmpd="dbl">
            <a:noFill/>
            <a:prstDash val="solid"/>
          </a:ln>
        </p:spPr>
        <p:txBody>
          <a:bodyPr vert="horz" wrap="none" numCol="1" spcCol="36000">
            <a:noAutofit/>
          </a:bodyPr>
          <a:lstStyle>
            <a:lvl1pPr marL="0" indent="0" algn="ctr">
              <a:lnSpc>
                <a:spcPct val="100000"/>
              </a:lnSpc>
              <a:spcBef>
                <a:spcPts val="0"/>
              </a:spcBef>
              <a:buNone/>
              <a:defRPr sz="1050" i="0" baseline="0">
                <a:solidFill>
                  <a:schemeClr val="bg1"/>
                </a:solidFill>
              </a:defRPr>
            </a:lvl1pPr>
          </a:lstStyle>
          <a:p>
            <a:r>
              <a:rPr lang="hu-HU" err="1"/>
              <a:t>Click</a:t>
            </a:r>
            <a:r>
              <a:rPr lang="hu-HU"/>
              <a:t> </a:t>
            </a:r>
            <a:r>
              <a:rPr lang="hu-HU" err="1"/>
              <a:t>icon</a:t>
            </a:r>
            <a:r>
              <a:rPr lang="hu-HU"/>
              <a:t> </a:t>
            </a:r>
            <a:r>
              <a:rPr lang="hu-HU" err="1"/>
              <a:t>to</a:t>
            </a:r>
            <a:r>
              <a:rPr lang="hu-HU"/>
              <a:t> add WHITE ICON</a:t>
            </a:r>
          </a:p>
        </p:txBody>
      </p:sp>
      <p:sp>
        <p:nvSpPr>
          <p:cNvPr id="20" name="Picture Placeholder 4"/>
          <p:cNvSpPr>
            <a:spLocks noGrp="1"/>
          </p:cNvSpPr>
          <p:nvPr>
            <p:ph type="pic" sz="quarter" idx="35" hasCustomPrompt="1"/>
          </p:nvPr>
        </p:nvSpPr>
        <p:spPr>
          <a:xfrm>
            <a:off x="856464" y="5128404"/>
            <a:ext cx="463418" cy="469025"/>
          </a:xfrm>
          <a:prstGeom prst="flowChartProcess">
            <a:avLst/>
          </a:prstGeom>
          <a:noFill/>
          <a:ln w="101600" cmpd="dbl">
            <a:noFill/>
            <a:prstDash val="solid"/>
          </a:ln>
        </p:spPr>
        <p:txBody>
          <a:bodyPr vert="horz" wrap="none" numCol="1" spcCol="36000">
            <a:noAutofit/>
          </a:bodyPr>
          <a:lstStyle>
            <a:lvl1pPr marL="0" indent="0" algn="ctr">
              <a:lnSpc>
                <a:spcPct val="100000"/>
              </a:lnSpc>
              <a:spcBef>
                <a:spcPts val="0"/>
              </a:spcBef>
              <a:buNone/>
              <a:defRPr sz="1050" i="0" baseline="0">
                <a:solidFill>
                  <a:schemeClr val="bg1"/>
                </a:solidFill>
              </a:defRPr>
            </a:lvl1pPr>
          </a:lstStyle>
          <a:p>
            <a:r>
              <a:rPr lang="hu-HU" err="1"/>
              <a:t>Click</a:t>
            </a:r>
            <a:r>
              <a:rPr lang="hu-HU"/>
              <a:t> </a:t>
            </a:r>
            <a:r>
              <a:rPr lang="hu-HU" err="1"/>
              <a:t>icon</a:t>
            </a:r>
            <a:r>
              <a:rPr lang="hu-HU"/>
              <a:t> </a:t>
            </a:r>
            <a:r>
              <a:rPr lang="hu-HU" err="1"/>
              <a:t>to</a:t>
            </a:r>
            <a:r>
              <a:rPr lang="hu-HU"/>
              <a:t> add WHITE ICON</a:t>
            </a:r>
          </a:p>
        </p:txBody>
      </p:sp>
      <p:sp>
        <p:nvSpPr>
          <p:cNvPr id="21" name="Picture Placeholder 4"/>
          <p:cNvSpPr>
            <a:spLocks noGrp="1"/>
          </p:cNvSpPr>
          <p:nvPr>
            <p:ph type="pic" sz="quarter" idx="36" hasCustomPrompt="1"/>
          </p:nvPr>
        </p:nvSpPr>
        <p:spPr>
          <a:xfrm>
            <a:off x="6624541" y="1934864"/>
            <a:ext cx="463418" cy="469025"/>
          </a:xfrm>
          <a:prstGeom prst="flowChartProcess">
            <a:avLst/>
          </a:prstGeom>
          <a:noFill/>
          <a:ln w="101600" cmpd="dbl">
            <a:noFill/>
            <a:prstDash val="solid"/>
          </a:ln>
        </p:spPr>
        <p:txBody>
          <a:bodyPr vert="horz" wrap="none" numCol="1" spcCol="36000">
            <a:noAutofit/>
          </a:bodyPr>
          <a:lstStyle>
            <a:lvl1pPr marL="0" indent="0" algn="ctr">
              <a:lnSpc>
                <a:spcPct val="100000"/>
              </a:lnSpc>
              <a:spcBef>
                <a:spcPts val="0"/>
              </a:spcBef>
              <a:buNone/>
              <a:defRPr sz="1050" i="0" baseline="0">
                <a:solidFill>
                  <a:schemeClr val="bg1"/>
                </a:solidFill>
              </a:defRPr>
            </a:lvl1pPr>
          </a:lstStyle>
          <a:p>
            <a:r>
              <a:rPr lang="hu-HU" err="1"/>
              <a:t>Click</a:t>
            </a:r>
            <a:r>
              <a:rPr lang="hu-HU"/>
              <a:t> </a:t>
            </a:r>
            <a:r>
              <a:rPr lang="hu-HU" err="1"/>
              <a:t>icon</a:t>
            </a:r>
            <a:r>
              <a:rPr lang="hu-HU"/>
              <a:t> </a:t>
            </a:r>
            <a:r>
              <a:rPr lang="hu-HU" err="1"/>
              <a:t>to</a:t>
            </a:r>
            <a:r>
              <a:rPr lang="hu-HU"/>
              <a:t> add WHITE ICON</a:t>
            </a:r>
          </a:p>
        </p:txBody>
      </p:sp>
      <p:sp>
        <p:nvSpPr>
          <p:cNvPr id="23" name="Picture Placeholder 4"/>
          <p:cNvSpPr>
            <a:spLocks noGrp="1"/>
          </p:cNvSpPr>
          <p:nvPr>
            <p:ph type="pic" sz="quarter" idx="37" hasCustomPrompt="1"/>
          </p:nvPr>
        </p:nvSpPr>
        <p:spPr>
          <a:xfrm>
            <a:off x="6624541" y="3605056"/>
            <a:ext cx="463418" cy="469025"/>
          </a:xfrm>
          <a:prstGeom prst="flowChartProcess">
            <a:avLst/>
          </a:prstGeom>
          <a:noFill/>
          <a:ln w="101600" cmpd="dbl">
            <a:noFill/>
            <a:prstDash val="solid"/>
          </a:ln>
        </p:spPr>
        <p:txBody>
          <a:bodyPr vert="horz" wrap="none" numCol="1" spcCol="36000">
            <a:noAutofit/>
          </a:bodyPr>
          <a:lstStyle>
            <a:lvl1pPr marL="0" indent="0" algn="ctr">
              <a:lnSpc>
                <a:spcPct val="100000"/>
              </a:lnSpc>
              <a:spcBef>
                <a:spcPts val="0"/>
              </a:spcBef>
              <a:buNone/>
              <a:defRPr sz="1050" i="0" baseline="0">
                <a:solidFill>
                  <a:schemeClr val="bg1"/>
                </a:solidFill>
              </a:defRPr>
            </a:lvl1pPr>
          </a:lstStyle>
          <a:p>
            <a:r>
              <a:rPr lang="hu-HU" err="1"/>
              <a:t>Click</a:t>
            </a:r>
            <a:r>
              <a:rPr lang="hu-HU"/>
              <a:t> </a:t>
            </a:r>
            <a:r>
              <a:rPr lang="hu-HU" err="1"/>
              <a:t>icon</a:t>
            </a:r>
            <a:r>
              <a:rPr lang="hu-HU"/>
              <a:t> </a:t>
            </a:r>
            <a:r>
              <a:rPr lang="hu-HU" err="1"/>
              <a:t>to</a:t>
            </a:r>
            <a:r>
              <a:rPr lang="hu-HU"/>
              <a:t> add WHITE ICON</a:t>
            </a:r>
          </a:p>
        </p:txBody>
      </p:sp>
      <p:sp>
        <p:nvSpPr>
          <p:cNvPr id="25" name="Picture Placeholder 4"/>
          <p:cNvSpPr>
            <a:spLocks noGrp="1"/>
          </p:cNvSpPr>
          <p:nvPr>
            <p:ph type="pic" sz="quarter" idx="38" hasCustomPrompt="1"/>
          </p:nvPr>
        </p:nvSpPr>
        <p:spPr>
          <a:xfrm>
            <a:off x="6624541" y="5128404"/>
            <a:ext cx="463418" cy="469025"/>
          </a:xfrm>
          <a:prstGeom prst="flowChartProcess">
            <a:avLst/>
          </a:prstGeom>
          <a:noFill/>
          <a:ln w="101600" cmpd="dbl">
            <a:noFill/>
            <a:prstDash val="solid"/>
          </a:ln>
        </p:spPr>
        <p:txBody>
          <a:bodyPr vert="horz" wrap="none" numCol="1" spcCol="36000">
            <a:noAutofit/>
          </a:bodyPr>
          <a:lstStyle>
            <a:lvl1pPr marL="0" indent="0" algn="ctr">
              <a:lnSpc>
                <a:spcPct val="100000"/>
              </a:lnSpc>
              <a:spcBef>
                <a:spcPts val="0"/>
              </a:spcBef>
              <a:buNone/>
              <a:defRPr sz="1050" i="0" baseline="0">
                <a:solidFill>
                  <a:schemeClr val="bg1"/>
                </a:solidFill>
              </a:defRPr>
            </a:lvl1pPr>
          </a:lstStyle>
          <a:p>
            <a:r>
              <a:rPr lang="hu-HU" err="1"/>
              <a:t>Click</a:t>
            </a:r>
            <a:r>
              <a:rPr lang="hu-HU"/>
              <a:t> </a:t>
            </a:r>
            <a:r>
              <a:rPr lang="hu-HU" err="1"/>
              <a:t>icon</a:t>
            </a:r>
            <a:r>
              <a:rPr lang="hu-HU"/>
              <a:t> </a:t>
            </a:r>
            <a:r>
              <a:rPr lang="hu-HU" err="1"/>
              <a:t>to</a:t>
            </a:r>
            <a:r>
              <a:rPr lang="hu-HU"/>
              <a:t> add WHITE ICON</a:t>
            </a:r>
          </a:p>
        </p:txBody>
      </p:sp>
    </p:spTree>
    <p:extLst>
      <p:ext uri="{BB962C8B-B14F-4D97-AF65-F5344CB8AC3E}">
        <p14:creationId xmlns:p14="http://schemas.microsoft.com/office/powerpoint/2010/main" val="9958715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1_Title Line Right + Content">
    <p:spTree>
      <p:nvGrpSpPr>
        <p:cNvPr id="1" name=""/>
        <p:cNvGrpSpPr/>
        <p:nvPr/>
      </p:nvGrpSpPr>
      <p:grpSpPr>
        <a:xfrm>
          <a:off x="0" y="0"/>
          <a:ext cx="0" cy="0"/>
          <a:chOff x="0" y="0"/>
          <a:chExt cx="0" cy="0"/>
        </a:xfrm>
      </p:grpSpPr>
      <p:sp>
        <p:nvSpPr>
          <p:cNvPr id="2" name="Rectangle 1"/>
          <p:cNvSpPr/>
          <p:nvPr userDrawn="1"/>
        </p:nvSpPr>
        <p:spPr>
          <a:xfrm>
            <a:off x="7620000" y="0"/>
            <a:ext cx="4572000" cy="6858000"/>
          </a:xfrm>
          <a:prstGeom prst="rect">
            <a:avLst/>
          </a:prstGeom>
          <a:solidFill>
            <a:srgbClr val="CAA66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8261404" y="542282"/>
            <a:ext cx="3383280" cy="1920240"/>
          </a:xfrm>
        </p:spPr>
        <p:txBody>
          <a:bodyPr anchor="b">
            <a:noAutofit/>
          </a:bodyPr>
          <a:lstStyle>
            <a:lvl1pPr>
              <a:lnSpc>
                <a:spcPct val="85000"/>
              </a:lnSpc>
              <a:defRPr sz="4000">
                <a:solidFill>
                  <a:srgbClr val="FFFFFF"/>
                </a:solidFill>
              </a:defRPr>
            </a:lvl1pPr>
          </a:lstStyle>
          <a:p>
            <a:r>
              <a:rPr lang="en-US"/>
              <a:t>Click to edit Master title style</a:t>
            </a:r>
          </a:p>
        </p:txBody>
      </p:sp>
      <p:sp>
        <p:nvSpPr>
          <p:cNvPr id="3" name="Content Placeholder 2"/>
          <p:cNvSpPr>
            <a:spLocks noGrp="1"/>
          </p:cNvSpPr>
          <p:nvPr>
            <p:ph idx="1"/>
          </p:nvPr>
        </p:nvSpPr>
        <p:spPr>
          <a:xfrm>
            <a:off x="762000" y="761999"/>
            <a:ext cx="6096000" cy="5190931"/>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275982" y="2511813"/>
            <a:ext cx="3398520" cy="3913480"/>
          </a:xfrm>
        </p:spPr>
        <p:txBody>
          <a:bodyPr>
            <a:normAutofit/>
          </a:bodyPr>
          <a:lstStyle>
            <a:lvl1pPr marL="0" marR="0" indent="0" algn="l" defTabSz="914400" rtl="0" eaLnBrk="1" fontAlgn="auto" latinLnBrk="0" hangingPunct="1">
              <a:lnSpc>
                <a:spcPct val="150000"/>
              </a:lnSpc>
              <a:spcBef>
                <a:spcPts val="1200"/>
              </a:spcBef>
              <a:spcAft>
                <a:spcPts val="0"/>
              </a:spcAft>
              <a:buClrTx/>
              <a:buSzTx/>
              <a:buFontTx/>
              <a:buNone/>
              <a:tabLst/>
              <a:defRPr sz="18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en-US"/>
              <a:t>Edit Master text styles</a:t>
            </a:r>
          </a:p>
        </p:txBody>
      </p:sp>
      <p:sp>
        <p:nvSpPr>
          <p:cNvPr id="7" name="Slide Number Placeholder 2"/>
          <p:cNvSpPr>
            <a:spLocks noGrp="1"/>
          </p:cNvSpPr>
          <p:nvPr>
            <p:ph type="sldNum" sz="quarter" idx="10"/>
          </p:nvPr>
        </p:nvSpPr>
        <p:spPr>
          <a:xfrm>
            <a:off x="5351927" y="6279502"/>
            <a:ext cx="1285453" cy="354563"/>
          </a:xfrm>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4345057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Title Line Left + Content">
    <p:spTree>
      <p:nvGrpSpPr>
        <p:cNvPr id="1" name=""/>
        <p:cNvGrpSpPr/>
        <p:nvPr/>
      </p:nvGrpSpPr>
      <p:grpSpPr>
        <a:xfrm>
          <a:off x="0" y="0"/>
          <a:ext cx="0" cy="0"/>
          <a:chOff x="0" y="0"/>
          <a:chExt cx="0" cy="0"/>
        </a:xfrm>
      </p:grpSpPr>
      <p:sp>
        <p:nvSpPr>
          <p:cNvPr id="6" name="Rectangle 5"/>
          <p:cNvSpPr/>
          <p:nvPr userDrawn="1"/>
        </p:nvSpPr>
        <p:spPr>
          <a:xfrm>
            <a:off x="0" y="0"/>
            <a:ext cx="4572000" cy="6858000"/>
          </a:xfrm>
          <a:prstGeom prst="rect">
            <a:avLst/>
          </a:prstGeom>
          <a:solidFill>
            <a:srgbClr val="CBA763"/>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Title 8"/>
          <p:cNvSpPr>
            <a:spLocks noGrp="1"/>
          </p:cNvSpPr>
          <p:nvPr>
            <p:ph type="title"/>
          </p:nvPr>
        </p:nvSpPr>
        <p:spPr>
          <a:xfrm>
            <a:off x="641404" y="542282"/>
            <a:ext cx="3383280" cy="1920240"/>
          </a:xfrm>
        </p:spPr>
        <p:txBody>
          <a:bodyPr anchor="b">
            <a:noAutofit/>
          </a:bodyPr>
          <a:lstStyle>
            <a:lvl1pPr>
              <a:lnSpc>
                <a:spcPct val="85000"/>
              </a:lnSpc>
              <a:defRPr sz="4000">
                <a:solidFill>
                  <a:srgbClr val="FFFFFF"/>
                </a:solidFill>
              </a:defRPr>
            </a:lvl1pPr>
          </a:lstStyle>
          <a:p>
            <a:r>
              <a:rPr lang="en-US"/>
              <a:t>Click to edit Master title style</a:t>
            </a:r>
          </a:p>
        </p:txBody>
      </p:sp>
      <p:sp>
        <p:nvSpPr>
          <p:cNvPr id="8" name="Content Placeholder 2"/>
          <p:cNvSpPr>
            <a:spLocks noGrp="1"/>
          </p:cNvSpPr>
          <p:nvPr>
            <p:ph idx="1"/>
          </p:nvPr>
        </p:nvSpPr>
        <p:spPr>
          <a:xfrm>
            <a:off x="5227982" y="542282"/>
            <a:ext cx="6351308" cy="5363996"/>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3"/>
          <p:cNvSpPr>
            <a:spLocks noGrp="1"/>
          </p:cNvSpPr>
          <p:nvPr>
            <p:ph type="body" sz="half" idx="2"/>
          </p:nvPr>
        </p:nvSpPr>
        <p:spPr>
          <a:xfrm>
            <a:off x="655982" y="2511813"/>
            <a:ext cx="3398520" cy="3848166"/>
          </a:xfrm>
        </p:spPr>
        <p:txBody>
          <a:bodyPr>
            <a:normAutofit/>
          </a:bodyPr>
          <a:lstStyle>
            <a:lvl1pPr marL="0" marR="0" indent="0" algn="l" defTabSz="914400" rtl="0" eaLnBrk="1" fontAlgn="auto" latinLnBrk="0" hangingPunct="1">
              <a:lnSpc>
                <a:spcPct val="150000"/>
              </a:lnSpc>
              <a:spcBef>
                <a:spcPts val="1200"/>
              </a:spcBef>
              <a:spcAft>
                <a:spcPts val="0"/>
              </a:spcAft>
              <a:buClrTx/>
              <a:buSzTx/>
              <a:buFontTx/>
              <a:buNone/>
              <a:tabLst/>
              <a:defRPr sz="1800">
                <a:solidFill>
                  <a:srgbClr val="353B3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en-US"/>
              <a:t>Edit Master text styles</a:t>
            </a:r>
          </a:p>
        </p:txBody>
      </p:sp>
      <p:sp>
        <p:nvSpPr>
          <p:cNvPr id="11" name="Slide Number Placeholder 2"/>
          <p:cNvSpPr>
            <a:spLocks noGrp="1"/>
          </p:cNvSpPr>
          <p:nvPr>
            <p:ph type="sldNum" sz="quarter" idx="10"/>
          </p:nvPr>
        </p:nvSpPr>
        <p:spPr>
          <a:xfrm>
            <a:off x="5351927" y="6279502"/>
            <a:ext cx="1285453" cy="354563"/>
          </a:xfrm>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3643825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rgbClr val="005179"/>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90501" y="753228"/>
            <a:ext cx="10103682" cy="1080938"/>
          </a:xfrm>
        </p:spPr>
        <p:txBody>
          <a:bodyPr>
            <a:noAutofit/>
          </a:bodyPr>
          <a:lstStyle>
            <a:lvl1pPr>
              <a:defRPr lang="en-US" sz="5200" kern="1200" dirty="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en-US"/>
              <a:t>Click to edit Master title style</a:t>
            </a:r>
          </a:p>
        </p:txBody>
      </p:sp>
      <p:sp>
        <p:nvSpPr>
          <p:cNvPr id="3" name="Content Placeholder 2"/>
          <p:cNvSpPr>
            <a:spLocks noGrp="1"/>
          </p:cNvSpPr>
          <p:nvPr>
            <p:ph sz="half" idx="1"/>
          </p:nvPr>
        </p:nvSpPr>
        <p:spPr>
          <a:xfrm>
            <a:off x="680320" y="2336873"/>
            <a:ext cx="4698358" cy="3599316"/>
          </a:xfrm>
        </p:spPr>
        <p:txBody>
          <a:bodyPr>
            <a:noAutofit/>
          </a:bodyPr>
          <a:lstStyle>
            <a:lvl1pPr>
              <a:defRPr sz="3600"/>
            </a:lvl1pPr>
            <a:lvl2pPr>
              <a:defRPr sz="3200"/>
            </a:lvl2pPr>
            <a:lvl3pPr>
              <a:defRPr sz="2800"/>
            </a:lvl3pPr>
            <a:lvl4pPr>
              <a:defRPr sz="2400"/>
            </a:lvl4pPr>
          </a:lstStyle>
          <a:p>
            <a:pPr lvl="0"/>
            <a:r>
              <a:rPr lang="en-US"/>
              <a:t>Click to edit Master text styles</a:t>
            </a:r>
          </a:p>
          <a:p>
            <a:pPr lvl="1"/>
            <a:r>
              <a:rPr lang="en-US"/>
              <a:t>Second level</a:t>
            </a:r>
          </a:p>
          <a:p>
            <a:pPr lvl="2"/>
            <a:r>
              <a:rPr lang="en-US"/>
              <a:t>Third level</a:t>
            </a:r>
          </a:p>
        </p:txBody>
      </p:sp>
      <p:sp>
        <p:nvSpPr>
          <p:cNvPr id="4" name="Content Placeholder 3"/>
          <p:cNvSpPr>
            <a:spLocks noGrp="1"/>
          </p:cNvSpPr>
          <p:nvPr>
            <p:ph sz="half" idx="2"/>
          </p:nvPr>
        </p:nvSpPr>
        <p:spPr>
          <a:xfrm>
            <a:off x="5594123" y="2336873"/>
            <a:ext cx="4700058" cy="3599316"/>
          </a:xfrm>
        </p:spPr>
        <p:txBody>
          <a:bodyPr>
            <a:noAutofit/>
          </a:bodyPr>
          <a:lstStyle>
            <a:lvl1pPr>
              <a:defRPr sz="3600"/>
            </a:lvl1pPr>
            <a:lvl2pPr>
              <a:defRPr sz="3200"/>
            </a:lvl2pPr>
            <a:lvl3pPr>
              <a:defRPr sz="2800"/>
            </a:lvl3pPr>
          </a:lstStyle>
          <a:p>
            <a:pPr lvl="0"/>
            <a:r>
              <a:rPr lang="en-US"/>
              <a:t>Click to edit Master text styles</a:t>
            </a:r>
          </a:p>
          <a:p>
            <a:pPr lvl="1"/>
            <a:r>
              <a:rPr lang="en-US"/>
              <a:t>Second level</a:t>
            </a:r>
          </a:p>
          <a:p>
            <a:pPr lvl="2"/>
            <a:r>
              <a:rPr lang="en-US"/>
              <a:t>Third level</a:t>
            </a:r>
          </a:p>
        </p:txBody>
      </p:sp>
      <p:sp>
        <p:nvSpPr>
          <p:cNvPr id="5" name="Date Placeholder 4"/>
          <p:cNvSpPr>
            <a:spLocks noGrp="1"/>
          </p:cNvSpPr>
          <p:nvPr>
            <p:ph type="dt" sz="half" idx="10"/>
          </p:nvPr>
        </p:nvSpPr>
        <p:spPr/>
        <p:txBody>
          <a:bodyPr/>
          <a:lstStyle/>
          <a:p>
            <a:fld id="{D9DFADAC-8F53-4D67-A11D-0F34BEDE0714}" type="datetimeFigureOut">
              <a:rPr lang="en-US" smtClean="0"/>
              <a:t>6/27/2023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EE1FB74-2C6E-4D64-9E28-55DA4098E714}" type="slidenum">
              <a:rPr lang="en-US" smtClean="0"/>
              <a:t>‹#›</a:t>
            </a:fld>
            <a:endParaRPr lang="en-US" dirty="0"/>
          </a:p>
        </p:txBody>
      </p:sp>
    </p:spTree>
    <p:extLst>
      <p:ext uri="{BB962C8B-B14F-4D97-AF65-F5344CB8AC3E}">
        <p14:creationId xmlns:p14="http://schemas.microsoft.com/office/powerpoint/2010/main" val="251584759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Content + Big Image">
    <p:spTree>
      <p:nvGrpSpPr>
        <p:cNvPr id="1" name=""/>
        <p:cNvGrpSpPr/>
        <p:nvPr/>
      </p:nvGrpSpPr>
      <p:grpSpPr>
        <a:xfrm>
          <a:off x="0" y="0"/>
          <a:ext cx="0" cy="0"/>
          <a:chOff x="0" y="0"/>
          <a:chExt cx="0" cy="0"/>
        </a:xfrm>
      </p:grpSpPr>
      <p:sp>
        <p:nvSpPr>
          <p:cNvPr id="8" name="Content Placeholder 2"/>
          <p:cNvSpPr>
            <a:spLocks noGrp="1"/>
          </p:cNvSpPr>
          <p:nvPr>
            <p:ph idx="1"/>
          </p:nvPr>
        </p:nvSpPr>
        <p:spPr>
          <a:xfrm>
            <a:off x="0" y="0"/>
            <a:ext cx="12192000" cy="6858000"/>
          </a:xfrm>
          <a:noFill/>
        </p:spPr>
        <p:txBody>
          <a:bodyPr/>
          <a:lstStyle>
            <a:lvl1pPr>
              <a:defRPr sz="3200">
                <a:solidFill>
                  <a:srgbClr val="545E64"/>
                </a:solidFill>
              </a:defRPr>
            </a:lvl1pPr>
            <a:lvl2pPr>
              <a:defRPr sz="2800">
                <a:solidFill>
                  <a:srgbClr val="545E64"/>
                </a:solidFill>
              </a:defRPr>
            </a:lvl2pPr>
            <a:lvl3pPr>
              <a:defRPr sz="2400">
                <a:solidFill>
                  <a:srgbClr val="545E64"/>
                </a:solidFill>
              </a:defRPr>
            </a:lvl3pPr>
            <a:lvl4pPr>
              <a:defRPr sz="2000">
                <a:solidFill>
                  <a:srgbClr val="545E64"/>
                </a:solidFill>
              </a:defRPr>
            </a:lvl4pPr>
            <a:lvl5pPr>
              <a:defRPr sz="2000">
                <a:solidFill>
                  <a:srgbClr val="545E64"/>
                </a:solidFill>
              </a:defRPr>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5"/>
          <p:cNvSpPr/>
          <p:nvPr userDrawn="1"/>
        </p:nvSpPr>
        <p:spPr>
          <a:xfrm>
            <a:off x="0" y="0"/>
            <a:ext cx="4572000" cy="6858000"/>
          </a:xfrm>
          <a:prstGeom prst="rect">
            <a:avLst/>
          </a:prstGeom>
          <a:solidFill>
            <a:srgbClr val="CBA763"/>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Title 8"/>
          <p:cNvSpPr>
            <a:spLocks noGrp="1"/>
          </p:cNvSpPr>
          <p:nvPr>
            <p:ph type="title"/>
          </p:nvPr>
        </p:nvSpPr>
        <p:spPr>
          <a:xfrm>
            <a:off x="641404" y="542282"/>
            <a:ext cx="3383280" cy="1920240"/>
          </a:xfrm>
        </p:spPr>
        <p:txBody>
          <a:bodyPr anchor="b">
            <a:noAutofit/>
          </a:bodyPr>
          <a:lstStyle>
            <a:lvl1pPr>
              <a:lnSpc>
                <a:spcPct val="85000"/>
              </a:lnSpc>
              <a:defRPr sz="4000">
                <a:solidFill>
                  <a:srgbClr val="353B3F"/>
                </a:solidFill>
              </a:defRPr>
            </a:lvl1pPr>
          </a:lstStyle>
          <a:p>
            <a:r>
              <a:rPr lang="en-US"/>
              <a:t>Click to edit Master title style</a:t>
            </a:r>
          </a:p>
        </p:txBody>
      </p:sp>
      <p:sp>
        <p:nvSpPr>
          <p:cNvPr id="9" name="Text Placeholder 3"/>
          <p:cNvSpPr>
            <a:spLocks noGrp="1"/>
          </p:cNvSpPr>
          <p:nvPr>
            <p:ph type="body" sz="half" idx="2"/>
          </p:nvPr>
        </p:nvSpPr>
        <p:spPr>
          <a:xfrm>
            <a:off x="655982" y="2511813"/>
            <a:ext cx="3398520" cy="3848166"/>
          </a:xfrm>
        </p:spPr>
        <p:txBody>
          <a:bodyPr>
            <a:normAutofit/>
          </a:bodyPr>
          <a:lstStyle>
            <a:lvl1pPr marL="0" marR="0" indent="0" algn="l" defTabSz="914400" rtl="0" eaLnBrk="1" fontAlgn="auto" latinLnBrk="0" hangingPunct="1">
              <a:lnSpc>
                <a:spcPct val="150000"/>
              </a:lnSpc>
              <a:spcBef>
                <a:spcPts val="1200"/>
              </a:spcBef>
              <a:spcAft>
                <a:spcPts val="0"/>
              </a:spcAft>
              <a:buClrTx/>
              <a:buSzTx/>
              <a:buFontTx/>
              <a:buNone/>
              <a:tabLst/>
              <a:defRPr sz="18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en-US"/>
              <a:t>Edit Master text styles</a:t>
            </a:r>
          </a:p>
        </p:txBody>
      </p:sp>
    </p:spTree>
    <p:extLst>
      <p:ext uri="{BB962C8B-B14F-4D97-AF65-F5344CB8AC3E}">
        <p14:creationId xmlns:p14="http://schemas.microsoft.com/office/powerpoint/2010/main" val="36498915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Picture with Caption - Light">
    <p:spTree>
      <p:nvGrpSpPr>
        <p:cNvPr id="1" name=""/>
        <p:cNvGrpSpPr/>
        <p:nvPr/>
      </p:nvGrpSpPr>
      <p:grpSpPr>
        <a:xfrm>
          <a:off x="0" y="0"/>
          <a:ext cx="0" cy="0"/>
          <a:chOff x="0" y="0"/>
          <a:chExt cx="0" cy="0"/>
        </a:xfrm>
      </p:grpSpPr>
      <p:sp>
        <p:nvSpPr>
          <p:cNvPr id="9" name="Chevron 8"/>
          <p:cNvSpPr/>
          <p:nvPr userDrawn="1"/>
        </p:nvSpPr>
        <p:spPr>
          <a:xfrm>
            <a:off x="5321574" y="0"/>
            <a:ext cx="6858000" cy="6858000"/>
          </a:xfrm>
          <a:prstGeom prst="chevron">
            <a:avLst/>
          </a:prstGeom>
          <a:solidFill>
            <a:srgbClr val="545E64">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schemeClr val="tx1"/>
              </a:solidFill>
            </a:endParaRPr>
          </a:p>
        </p:txBody>
      </p:sp>
      <p:sp>
        <p:nvSpPr>
          <p:cNvPr id="10" name="Chevron 9"/>
          <p:cNvSpPr/>
          <p:nvPr userDrawn="1"/>
        </p:nvSpPr>
        <p:spPr>
          <a:xfrm>
            <a:off x="8752128" y="0"/>
            <a:ext cx="6858000" cy="6858000"/>
          </a:xfrm>
          <a:prstGeom prst="chevron">
            <a:avLst/>
          </a:prstGeom>
          <a:solidFill>
            <a:srgbClr val="262B2E">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schemeClr val="tx1"/>
              </a:solidFill>
            </a:endParaRPr>
          </a:p>
        </p:txBody>
      </p:sp>
      <p:sp>
        <p:nvSpPr>
          <p:cNvPr id="2" name="Title 1"/>
          <p:cNvSpPr>
            <a:spLocks noGrp="1"/>
          </p:cNvSpPr>
          <p:nvPr>
            <p:ph type="title"/>
          </p:nvPr>
        </p:nvSpPr>
        <p:spPr>
          <a:xfrm>
            <a:off x="649223" y="5543226"/>
            <a:ext cx="10780776" cy="613283"/>
          </a:xfrm>
        </p:spPr>
        <p:txBody>
          <a:bodyPr anchor="b">
            <a:normAutofit/>
          </a:bodyPr>
          <a:lstStyle>
            <a:lvl1pPr>
              <a:defRPr sz="3200" b="0">
                <a:solidFill>
                  <a:srgbClr val="CBA763"/>
                </a:solidFill>
              </a:defRPr>
            </a:lvl1pPr>
          </a:lstStyle>
          <a:p>
            <a:r>
              <a:rPr lang="en-US"/>
              <a:t>Click to edit Master title style</a:t>
            </a:r>
          </a:p>
        </p:txBody>
      </p:sp>
      <p:sp>
        <p:nvSpPr>
          <p:cNvPr id="7" name="Text Placeholder 6"/>
          <p:cNvSpPr>
            <a:spLocks noGrp="1"/>
          </p:cNvSpPr>
          <p:nvPr>
            <p:ph type="body" sz="quarter" idx="13"/>
          </p:nvPr>
        </p:nvSpPr>
        <p:spPr>
          <a:xfrm>
            <a:off x="602568" y="6131974"/>
            <a:ext cx="10780712" cy="538163"/>
          </a:xfrm>
        </p:spPr>
        <p:txBody>
          <a:bodyPr>
            <a:normAutofit/>
          </a:bodyPr>
          <a:lstStyle>
            <a:lvl1pPr>
              <a:defRPr sz="2000">
                <a:solidFill>
                  <a:srgbClr val="FFFFFF"/>
                </a:solidFill>
              </a:defRPr>
            </a:lvl1pPr>
            <a:lvl4pPr marL="0" indent="0">
              <a:buNone/>
              <a:defRPr/>
            </a:lvl4pPr>
          </a:lstStyle>
          <a:p>
            <a:pPr lvl="0"/>
            <a:r>
              <a:rPr lang="en-US"/>
              <a:t>Edit Master text styles</a:t>
            </a:r>
          </a:p>
        </p:txBody>
      </p:sp>
      <p:sp>
        <p:nvSpPr>
          <p:cNvPr id="6" name="Picture Placeholder 2"/>
          <p:cNvSpPr>
            <a:spLocks noGrp="1" noChangeAspect="1"/>
          </p:cNvSpPr>
          <p:nvPr>
            <p:ph type="pic" idx="1"/>
          </p:nvPr>
        </p:nvSpPr>
        <p:spPr>
          <a:xfrm>
            <a:off x="0" y="0"/>
            <a:ext cx="12192000" cy="5421085"/>
          </a:xfrm>
          <a:solidFill>
            <a:schemeClr val="bg1"/>
          </a:solidFill>
        </p:spPr>
        <p:txBody>
          <a:bodyPr anchor="t">
            <a:normAutofit/>
          </a:bodyPr>
          <a:lstStyle>
            <a:lvl1pPr marL="0" indent="0" algn="ctr">
              <a:spcBef>
                <a:spcPts val="800"/>
              </a:spcBef>
              <a:buNone/>
              <a:defRPr sz="1800">
                <a:solidFill>
                  <a:srgbClr val="545E64"/>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Tree>
    <p:extLst>
      <p:ext uri="{BB962C8B-B14F-4D97-AF65-F5344CB8AC3E}">
        <p14:creationId xmlns:p14="http://schemas.microsoft.com/office/powerpoint/2010/main" val="170380935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Picture with Caption - Dark">
    <p:bg>
      <p:bgPr>
        <a:solidFill>
          <a:srgbClr val="545E64">
            <a:alpha val="99000"/>
          </a:srgbClr>
        </a:solidFill>
        <a:effectLst/>
      </p:bgPr>
    </p:bg>
    <p:spTree>
      <p:nvGrpSpPr>
        <p:cNvPr id="1" name=""/>
        <p:cNvGrpSpPr/>
        <p:nvPr/>
      </p:nvGrpSpPr>
      <p:grpSpPr>
        <a:xfrm>
          <a:off x="0" y="0"/>
          <a:ext cx="0" cy="0"/>
          <a:chOff x="0" y="0"/>
          <a:chExt cx="0" cy="0"/>
        </a:xfrm>
      </p:grpSpPr>
      <p:sp>
        <p:nvSpPr>
          <p:cNvPr id="10" name="Chevron 9"/>
          <p:cNvSpPr/>
          <p:nvPr userDrawn="1"/>
        </p:nvSpPr>
        <p:spPr>
          <a:xfrm>
            <a:off x="5321574" y="0"/>
            <a:ext cx="6858000" cy="6858000"/>
          </a:xfrm>
          <a:prstGeom prst="chevron">
            <a:avLst/>
          </a:prstGeom>
          <a:solidFill>
            <a:srgbClr val="545E64">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schemeClr val="tx1"/>
              </a:solidFill>
            </a:endParaRPr>
          </a:p>
        </p:txBody>
      </p:sp>
      <p:sp>
        <p:nvSpPr>
          <p:cNvPr id="13" name="Chevron 12"/>
          <p:cNvSpPr/>
          <p:nvPr userDrawn="1"/>
        </p:nvSpPr>
        <p:spPr>
          <a:xfrm>
            <a:off x="8752128" y="0"/>
            <a:ext cx="6858000" cy="6858000"/>
          </a:xfrm>
          <a:prstGeom prst="chevron">
            <a:avLst/>
          </a:prstGeom>
          <a:solidFill>
            <a:srgbClr val="262B2E">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schemeClr val="tx1"/>
              </a:solidFill>
            </a:endParaRPr>
          </a:p>
        </p:txBody>
      </p:sp>
      <p:sp>
        <p:nvSpPr>
          <p:cNvPr id="3" name="Picture Placeholder 2"/>
          <p:cNvSpPr>
            <a:spLocks noGrp="1" noChangeAspect="1"/>
          </p:cNvSpPr>
          <p:nvPr>
            <p:ph type="pic" idx="1"/>
          </p:nvPr>
        </p:nvSpPr>
        <p:spPr>
          <a:xfrm>
            <a:off x="0" y="0"/>
            <a:ext cx="12192000" cy="5421085"/>
          </a:xfrm>
          <a:solidFill>
            <a:schemeClr val="bg1"/>
          </a:solidFill>
        </p:spPr>
        <p:txBody>
          <a:bodyPr anchor="t">
            <a:normAutofit/>
          </a:bodyPr>
          <a:lstStyle>
            <a:lvl1pPr marL="0" indent="0" algn="ctr">
              <a:spcBef>
                <a:spcPts val="800"/>
              </a:spcBef>
              <a:buNone/>
              <a:defRPr sz="1800">
                <a:solidFill>
                  <a:srgbClr val="545E64"/>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2" name="Title 1"/>
          <p:cNvSpPr>
            <a:spLocks noGrp="1"/>
          </p:cNvSpPr>
          <p:nvPr>
            <p:ph type="title"/>
          </p:nvPr>
        </p:nvSpPr>
        <p:spPr>
          <a:xfrm>
            <a:off x="649223" y="5543226"/>
            <a:ext cx="10780776" cy="613283"/>
          </a:xfrm>
        </p:spPr>
        <p:txBody>
          <a:bodyPr anchor="b">
            <a:normAutofit/>
          </a:bodyPr>
          <a:lstStyle>
            <a:lvl1pPr>
              <a:defRPr sz="3200" b="0">
                <a:solidFill>
                  <a:srgbClr val="CBA763"/>
                </a:solidFill>
              </a:defRPr>
            </a:lvl1pPr>
          </a:lstStyle>
          <a:p>
            <a:r>
              <a:rPr lang="en-US"/>
              <a:t>Click to edit Master title style</a:t>
            </a:r>
          </a:p>
        </p:txBody>
      </p:sp>
      <p:sp>
        <p:nvSpPr>
          <p:cNvPr id="7" name="Text Placeholder 6"/>
          <p:cNvSpPr>
            <a:spLocks noGrp="1"/>
          </p:cNvSpPr>
          <p:nvPr>
            <p:ph type="body" sz="quarter" idx="13"/>
          </p:nvPr>
        </p:nvSpPr>
        <p:spPr>
          <a:xfrm>
            <a:off x="574575" y="6131974"/>
            <a:ext cx="10780712" cy="538163"/>
          </a:xfrm>
        </p:spPr>
        <p:txBody>
          <a:bodyPr>
            <a:normAutofit/>
          </a:bodyPr>
          <a:lstStyle>
            <a:lvl1pPr>
              <a:defRPr sz="2000">
                <a:solidFill>
                  <a:schemeClr val="bg1"/>
                </a:solidFill>
              </a:defRPr>
            </a:lvl1pPr>
            <a:lvl4pPr marL="0" indent="0">
              <a:buNone/>
              <a:defRPr/>
            </a:lvl4pPr>
          </a:lstStyle>
          <a:p>
            <a:pPr lvl="0"/>
            <a:r>
              <a:rPr lang="en-US"/>
              <a:t>Edit Master text styles</a:t>
            </a:r>
          </a:p>
        </p:txBody>
      </p:sp>
    </p:spTree>
    <p:extLst>
      <p:ext uri="{BB962C8B-B14F-4D97-AF65-F5344CB8AC3E}">
        <p14:creationId xmlns:p14="http://schemas.microsoft.com/office/powerpoint/2010/main" val="286282063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676656" y="2011680"/>
            <a:ext cx="10753725" cy="431447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409219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43950" y="695324"/>
            <a:ext cx="2628900" cy="54197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771525" y="714375"/>
            <a:ext cx="7734300" cy="540067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866027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sz="1400">
                <a:solidFill>
                  <a:srgbClr val="353B3F">
                    <a:alpha val="50000"/>
                  </a:srgbClr>
                </a:solidFill>
              </a:defRPr>
            </a:lvl1pPr>
          </a:lstStyle>
          <a:p>
            <a:fld id="{4FAB73BC-B049-4115-A692-8D63A059BFB8}" type="slidenum">
              <a:rPr lang="en-US" smtClean="0"/>
              <a:pPr/>
              <a:t>‹#›</a:t>
            </a:fld>
            <a:endParaRPr lang="en-US" dirty="0"/>
          </a:p>
        </p:txBody>
      </p:sp>
      <p:sp>
        <p:nvSpPr>
          <p:cNvPr id="4" name="Title 1"/>
          <p:cNvSpPr>
            <a:spLocks noGrp="1"/>
          </p:cNvSpPr>
          <p:nvPr>
            <p:ph type="title"/>
          </p:nvPr>
        </p:nvSpPr>
        <p:spPr>
          <a:xfrm>
            <a:off x="608265" y="2147275"/>
            <a:ext cx="10772775" cy="1827566"/>
          </a:xfrm>
        </p:spPr>
        <p:txBody>
          <a:bodyPr>
            <a:noAutofit/>
          </a:bodyPr>
          <a:lstStyle>
            <a:lvl1pPr>
              <a:defRPr sz="6600"/>
            </a:lvl1pPr>
          </a:lstStyle>
          <a:p>
            <a:r>
              <a:rPr lang="en-US"/>
              <a:t>Click to edit Master title style</a:t>
            </a:r>
            <a:endParaRPr lang="hu-HU"/>
          </a:p>
        </p:txBody>
      </p:sp>
    </p:spTree>
    <p:extLst>
      <p:ext uri="{BB962C8B-B14F-4D97-AF65-F5344CB8AC3E}">
        <p14:creationId xmlns:p14="http://schemas.microsoft.com/office/powerpoint/2010/main" val="27622181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Title &amp; Subtitle">
    <p:spTree>
      <p:nvGrpSpPr>
        <p:cNvPr id="1" name=""/>
        <p:cNvGrpSpPr/>
        <p:nvPr/>
      </p:nvGrpSpPr>
      <p:grpSpPr>
        <a:xfrm>
          <a:off x="0" y="0"/>
          <a:ext cx="0" cy="0"/>
          <a:chOff x="0" y="0"/>
          <a:chExt cx="0" cy="0"/>
        </a:xfrm>
      </p:grpSpPr>
      <p:sp>
        <p:nvSpPr>
          <p:cNvPr id="2" name="Title 1"/>
          <p:cNvSpPr>
            <a:spLocks noGrp="1"/>
          </p:cNvSpPr>
          <p:nvPr>
            <p:ph type="ctrTitle"/>
          </p:nvPr>
        </p:nvSpPr>
        <p:spPr>
          <a:xfrm>
            <a:off x="603504" y="1175657"/>
            <a:ext cx="10782300" cy="2154508"/>
          </a:xfrm>
        </p:spPr>
        <p:txBody>
          <a:bodyPr anchor="b">
            <a:noAutofit/>
          </a:bodyPr>
          <a:lstStyle>
            <a:lvl1pPr algn="l">
              <a:lnSpc>
                <a:spcPct val="80000"/>
              </a:lnSpc>
              <a:defRPr sz="5400" spc="-120" baseline="0">
                <a:solidFill>
                  <a:srgbClr val="CAA661"/>
                </a:solidFill>
              </a:defRPr>
            </a:lvl1pPr>
          </a:lstStyle>
          <a:p>
            <a:r>
              <a:rPr lang="en-US"/>
              <a:t>Click to edit Master title style</a:t>
            </a:r>
          </a:p>
        </p:txBody>
      </p:sp>
      <p:sp>
        <p:nvSpPr>
          <p:cNvPr id="3" name="Subtitle 2"/>
          <p:cNvSpPr>
            <a:spLocks noGrp="1"/>
          </p:cNvSpPr>
          <p:nvPr>
            <p:ph type="subTitle" idx="1"/>
          </p:nvPr>
        </p:nvSpPr>
        <p:spPr>
          <a:xfrm>
            <a:off x="603504" y="3413774"/>
            <a:ext cx="10782300" cy="1645920"/>
          </a:xfrm>
        </p:spPr>
        <p:txBody>
          <a:bodyPr>
            <a:normAutofit/>
          </a:bodyPr>
          <a:lstStyle>
            <a:lvl1pPr marL="0" indent="0" algn="l">
              <a:lnSpc>
                <a:spcPct val="150000"/>
              </a:lnSpc>
              <a:buNone/>
              <a:defRPr sz="2400">
                <a:solidFill>
                  <a:srgbClr val="353B3F"/>
                </a:solidFill>
                <a:latin typeface="+mn-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p>
        </p:txBody>
      </p:sp>
      <p:sp>
        <p:nvSpPr>
          <p:cNvPr id="6" name="Slide Number Placeholder 2"/>
          <p:cNvSpPr>
            <a:spLocks noGrp="1"/>
          </p:cNvSpPr>
          <p:nvPr>
            <p:ph type="sldNum" sz="quarter" idx="10"/>
          </p:nvPr>
        </p:nvSpPr>
        <p:spPr>
          <a:xfrm>
            <a:off x="5351927" y="6279502"/>
            <a:ext cx="1285453" cy="354563"/>
          </a:xfrm>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4462765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_Title + 4 Image &amp;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20" name="Text Placeholder 18"/>
          <p:cNvSpPr>
            <a:spLocks noGrp="1"/>
          </p:cNvSpPr>
          <p:nvPr>
            <p:ph type="body" sz="quarter" idx="17"/>
          </p:nvPr>
        </p:nvSpPr>
        <p:spPr>
          <a:xfrm>
            <a:off x="507929" y="4141387"/>
            <a:ext cx="2470151" cy="2413408"/>
          </a:xfrm>
        </p:spPr>
        <p:txBody>
          <a:bodyPr>
            <a:normAutofit/>
          </a:bodyPr>
          <a:lstStyle>
            <a:lvl1pPr algn="l">
              <a:lnSpc>
                <a:spcPct val="150000"/>
              </a:lnSpc>
              <a:defRPr sz="1800">
                <a:solidFill>
                  <a:srgbClr val="353B3F"/>
                </a:solidFill>
              </a:defRPr>
            </a:lvl1pPr>
          </a:lstStyle>
          <a:p>
            <a:pPr lvl="0"/>
            <a:r>
              <a:rPr lang="en-US"/>
              <a:t>Edit Master text styles</a:t>
            </a:r>
          </a:p>
        </p:txBody>
      </p:sp>
      <p:sp>
        <p:nvSpPr>
          <p:cNvPr id="24" name="Picture Placeholder 23"/>
          <p:cNvSpPr>
            <a:spLocks noGrp="1"/>
          </p:cNvSpPr>
          <p:nvPr>
            <p:ph type="pic" sz="quarter" idx="20"/>
          </p:nvPr>
        </p:nvSpPr>
        <p:spPr>
          <a:xfrm>
            <a:off x="657225" y="2089817"/>
            <a:ext cx="2470150" cy="1811337"/>
          </a:xfrm>
        </p:spPr>
        <p:txBody>
          <a:bodyPr/>
          <a:lstStyle/>
          <a:p>
            <a:r>
              <a:rPr lang="en-US" dirty="0"/>
              <a:t>Click icon to add picture</a:t>
            </a:r>
            <a:endParaRPr lang="hu-HU"/>
          </a:p>
        </p:txBody>
      </p:sp>
      <p:sp>
        <p:nvSpPr>
          <p:cNvPr id="25" name="Picture Placeholder 23"/>
          <p:cNvSpPr>
            <a:spLocks noGrp="1"/>
          </p:cNvSpPr>
          <p:nvPr>
            <p:ph type="pic" sz="quarter" idx="21"/>
          </p:nvPr>
        </p:nvSpPr>
        <p:spPr>
          <a:xfrm>
            <a:off x="3446233" y="2089817"/>
            <a:ext cx="2470150" cy="1811337"/>
          </a:xfrm>
        </p:spPr>
        <p:txBody>
          <a:bodyPr/>
          <a:lstStyle/>
          <a:p>
            <a:r>
              <a:rPr lang="en-US" dirty="0"/>
              <a:t>Click icon to add picture</a:t>
            </a:r>
            <a:endParaRPr lang="hu-HU"/>
          </a:p>
        </p:txBody>
      </p:sp>
      <p:sp>
        <p:nvSpPr>
          <p:cNvPr id="26" name="Picture Placeholder 23"/>
          <p:cNvSpPr>
            <a:spLocks noGrp="1"/>
          </p:cNvSpPr>
          <p:nvPr>
            <p:ph type="pic" sz="quarter" idx="22"/>
          </p:nvPr>
        </p:nvSpPr>
        <p:spPr>
          <a:xfrm>
            <a:off x="6212757" y="2089817"/>
            <a:ext cx="2470150" cy="1811337"/>
          </a:xfrm>
        </p:spPr>
        <p:txBody>
          <a:bodyPr/>
          <a:lstStyle/>
          <a:p>
            <a:r>
              <a:rPr lang="en-US" dirty="0"/>
              <a:t>Click icon to add picture</a:t>
            </a:r>
            <a:endParaRPr lang="hu-HU"/>
          </a:p>
        </p:txBody>
      </p:sp>
      <p:sp>
        <p:nvSpPr>
          <p:cNvPr id="27" name="Picture Placeholder 23"/>
          <p:cNvSpPr>
            <a:spLocks noGrp="1"/>
          </p:cNvSpPr>
          <p:nvPr>
            <p:ph type="pic" sz="quarter" idx="23"/>
          </p:nvPr>
        </p:nvSpPr>
        <p:spPr>
          <a:xfrm>
            <a:off x="8946007" y="2089817"/>
            <a:ext cx="2470150" cy="1811337"/>
          </a:xfrm>
        </p:spPr>
        <p:txBody>
          <a:bodyPr/>
          <a:lstStyle/>
          <a:p>
            <a:r>
              <a:rPr lang="en-US" dirty="0"/>
              <a:t>Click icon to add picture</a:t>
            </a:r>
            <a:endParaRPr lang="hu-HU"/>
          </a:p>
        </p:txBody>
      </p:sp>
      <p:sp>
        <p:nvSpPr>
          <p:cNvPr id="28" name="Text Placeholder 18"/>
          <p:cNvSpPr>
            <a:spLocks noGrp="1"/>
          </p:cNvSpPr>
          <p:nvPr>
            <p:ph type="body" sz="quarter" idx="24"/>
          </p:nvPr>
        </p:nvSpPr>
        <p:spPr>
          <a:xfrm>
            <a:off x="3270856" y="4141386"/>
            <a:ext cx="2470151" cy="2413408"/>
          </a:xfrm>
        </p:spPr>
        <p:txBody>
          <a:bodyPr>
            <a:normAutofit/>
          </a:bodyPr>
          <a:lstStyle>
            <a:lvl1pPr algn="l">
              <a:lnSpc>
                <a:spcPct val="150000"/>
              </a:lnSpc>
              <a:defRPr sz="1800">
                <a:solidFill>
                  <a:srgbClr val="353B3F"/>
                </a:solidFill>
              </a:defRPr>
            </a:lvl1pPr>
          </a:lstStyle>
          <a:p>
            <a:pPr lvl="0"/>
            <a:r>
              <a:rPr lang="en-US"/>
              <a:t>Edit Master text styles</a:t>
            </a:r>
          </a:p>
        </p:txBody>
      </p:sp>
      <p:sp>
        <p:nvSpPr>
          <p:cNvPr id="29" name="Text Placeholder 18"/>
          <p:cNvSpPr>
            <a:spLocks noGrp="1"/>
          </p:cNvSpPr>
          <p:nvPr>
            <p:ph type="body" sz="quarter" idx="25"/>
          </p:nvPr>
        </p:nvSpPr>
        <p:spPr>
          <a:xfrm>
            <a:off x="6033783" y="4141385"/>
            <a:ext cx="2470151" cy="2413408"/>
          </a:xfrm>
        </p:spPr>
        <p:txBody>
          <a:bodyPr>
            <a:normAutofit/>
          </a:bodyPr>
          <a:lstStyle>
            <a:lvl1pPr algn="l">
              <a:lnSpc>
                <a:spcPct val="150000"/>
              </a:lnSpc>
              <a:defRPr sz="1800">
                <a:solidFill>
                  <a:srgbClr val="353B3F"/>
                </a:solidFill>
              </a:defRPr>
            </a:lvl1pPr>
          </a:lstStyle>
          <a:p>
            <a:pPr lvl="0"/>
            <a:r>
              <a:rPr lang="en-US"/>
              <a:t>Edit Master text styles</a:t>
            </a:r>
          </a:p>
        </p:txBody>
      </p:sp>
      <p:sp>
        <p:nvSpPr>
          <p:cNvPr id="30" name="Text Placeholder 18"/>
          <p:cNvSpPr>
            <a:spLocks noGrp="1"/>
          </p:cNvSpPr>
          <p:nvPr>
            <p:ph type="body" sz="quarter" idx="26"/>
          </p:nvPr>
        </p:nvSpPr>
        <p:spPr>
          <a:xfrm>
            <a:off x="8796711" y="4141385"/>
            <a:ext cx="2470151" cy="2413408"/>
          </a:xfrm>
        </p:spPr>
        <p:txBody>
          <a:bodyPr>
            <a:normAutofit/>
          </a:bodyPr>
          <a:lstStyle>
            <a:lvl1pPr algn="l">
              <a:lnSpc>
                <a:spcPct val="150000"/>
              </a:lnSpc>
              <a:defRPr sz="1800">
                <a:solidFill>
                  <a:srgbClr val="353B3F"/>
                </a:solidFill>
              </a:defRPr>
            </a:lvl1pPr>
          </a:lstStyle>
          <a:p>
            <a:pPr lvl="0"/>
            <a:r>
              <a:rPr lang="en-US"/>
              <a:t>Edit Master text styles</a:t>
            </a:r>
          </a:p>
        </p:txBody>
      </p:sp>
      <p:cxnSp>
        <p:nvCxnSpPr>
          <p:cNvPr id="8" name="Straight Connector 7"/>
          <p:cNvCxnSpPr/>
          <p:nvPr userDrawn="1"/>
        </p:nvCxnSpPr>
        <p:spPr>
          <a:xfrm>
            <a:off x="657224" y="4021494"/>
            <a:ext cx="2470152" cy="0"/>
          </a:xfrm>
          <a:prstGeom prst="line">
            <a:avLst/>
          </a:prstGeom>
          <a:ln>
            <a:solidFill>
              <a:srgbClr val="CAA66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userDrawn="1"/>
        </p:nvCxnSpPr>
        <p:spPr>
          <a:xfrm>
            <a:off x="3446232" y="4021494"/>
            <a:ext cx="2470152" cy="0"/>
          </a:xfrm>
          <a:prstGeom prst="line">
            <a:avLst/>
          </a:prstGeom>
          <a:ln>
            <a:solidFill>
              <a:srgbClr val="CAA66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userDrawn="1"/>
        </p:nvCxnSpPr>
        <p:spPr>
          <a:xfrm>
            <a:off x="6212756" y="4021494"/>
            <a:ext cx="2470152" cy="0"/>
          </a:xfrm>
          <a:prstGeom prst="line">
            <a:avLst/>
          </a:prstGeom>
          <a:ln>
            <a:solidFill>
              <a:srgbClr val="CAA66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userDrawn="1"/>
        </p:nvCxnSpPr>
        <p:spPr>
          <a:xfrm>
            <a:off x="8946006" y="4021494"/>
            <a:ext cx="2470152" cy="0"/>
          </a:xfrm>
          <a:prstGeom prst="line">
            <a:avLst/>
          </a:prstGeom>
          <a:ln>
            <a:solidFill>
              <a:srgbClr val="CAA66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477926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Image right - Text">
    <p:spTree>
      <p:nvGrpSpPr>
        <p:cNvPr id="1" name=""/>
        <p:cNvGrpSpPr/>
        <p:nvPr/>
      </p:nvGrpSpPr>
      <p:grpSpPr>
        <a:xfrm>
          <a:off x="0" y="0"/>
          <a:ext cx="0" cy="0"/>
          <a:chOff x="0" y="0"/>
          <a:chExt cx="0" cy="0"/>
        </a:xfrm>
      </p:grpSpPr>
      <p:sp>
        <p:nvSpPr>
          <p:cNvPr id="2" name="Title 1"/>
          <p:cNvSpPr>
            <a:spLocks noGrp="1"/>
          </p:cNvSpPr>
          <p:nvPr>
            <p:ph type="title"/>
          </p:nvPr>
        </p:nvSpPr>
        <p:spPr>
          <a:xfrm>
            <a:off x="6167535" y="587829"/>
            <a:ext cx="5262464" cy="1446243"/>
          </a:xfrm>
        </p:spPr>
        <p:txBody>
          <a:bodyPr>
            <a:normAutofit/>
          </a:bodyPr>
          <a:lstStyle>
            <a:lvl1pPr>
              <a:defRPr sz="3200"/>
            </a:lvl1pPr>
          </a:lstStyle>
          <a:p>
            <a:r>
              <a:rPr lang="en-US"/>
              <a:t>Click to edit Master title style</a:t>
            </a:r>
          </a:p>
        </p:txBody>
      </p:sp>
      <p:sp>
        <p:nvSpPr>
          <p:cNvPr id="24" name="Picture Placeholder 23"/>
          <p:cNvSpPr>
            <a:spLocks noGrp="1"/>
          </p:cNvSpPr>
          <p:nvPr>
            <p:ph type="pic" sz="quarter" idx="20"/>
          </p:nvPr>
        </p:nvSpPr>
        <p:spPr>
          <a:xfrm>
            <a:off x="615819" y="587830"/>
            <a:ext cx="5094515" cy="5589036"/>
          </a:xfrm>
        </p:spPr>
        <p:txBody>
          <a:bodyPr/>
          <a:lstStyle>
            <a:lvl1pPr>
              <a:defRPr>
                <a:solidFill>
                  <a:srgbClr val="545E64"/>
                </a:solidFill>
              </a:defRPr>
            </a:lvl1pPr>
          </a:lstStyle>
          <a:p>
            <a:r>
              <a:rPr lang="en-US" dirty="0"/>
              <a:t>Click icon to add picture</a:t>
            </a:r>
            <a:endParaRPr lang="hu-HU"/>
          </a:p>
        </p:txBody>
      </p:sp>
      <p:sp>
        <p:nvSpPr>
          <p:cNvPr id="29" name="Text Placeholder 18"/>
          <p:cNvSpPr>
            <a:spLocks noGrp="1"/>
          </p:cNvSpPr>
          <p:nvPr>
            <p:ph type="body" sz="quarter" idx="25"/>
          </p:nvPr>
        </p:nvSpPr>
        <p:spPr>
          <a:xfrm>
            <a:off x="6167535" y="2108717"/>
            <a:ext cx="5262464" cy="4068149"/>
          </a:xfrm>
        </p:spPr>
        <p:txBody>
          <a:bodyPr>
            <a:normAutofit/>
          </a:bodyPr>
          <a:lstStyle>
            <a:lvl1pPr>
              <a:lnSpc>
                <a:spcPct val="150000"/>
              </a:lnSpc>
              <a:defRPr sz="1800">
                <a:solidFill>
                  <a:srgbClr val="353B3F"/>
                </a:solidFill>
              </a:defRPr>
            </a:lvl1pPr>
          </a:lstStyle>
          <a:p>
            <a:pPr lvl="0"/>
            <a:r>
              <a:rPr lang="en-US"/>
              <a:t>Edit Master text styles</a:t>
            </a:r>
          </a:p>
        </p:txBody>
      </p:sp>
    </p:spTree>
    <p:extLst>
      <p:ext uri="{BB962C8B-B14F-4D97-AF65-F5344CB8AC3E}">
        <p14:creationId xmlns:p14="http://schemas.microsoft.com/office/powerpoint/2010/main" val="8016187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_Image left - Text ">
    <p:spTree>
      <p:nvGrpSpPr>
        <p:cNvPr id="1" name=""/>
        <p:cNvGrpSpPr/>
        <p:nvPr/>
      </p:nvGrpSpPr>
      <p:grpSpPr>
        <a:xfrm>
          <a:off x="0" y="0"/>
          <a:ext cx="0" cy="0"/>
          <a:chOff x="0" y="0"/>
          <a:chExt cx="0" cy="0"/>
        </a:xfrm>
      </p:grpSpPr>
      <p:sp>
        <p:nvSpPr>
          <p:cNvPr id="2" name="Title 1"/>
          <p:cNvSpPr>
            <a:spLocks noGrp="1"/>
          </p:cNvSpPr>
          <p:nvPr>
            <p:ph type="title"/>
          </p:nvPr>
        </p:nvSpPr>
        <p:spPr>
          <a:xfrm>
            <a:off x="615819" y="587830"/>
            <a:ext cx="5262464" cy="1446243"/>
          </a:xfrm>
        </p:spPr>
        <p:txBody>
          <a:bodyPr>
            <a:normAutofit/>
          </a:bodyPr>
          <a:lstStyle>
            <a:lvl1pPr>
              <a:defRPr sz="3200"/>
            </a:lvl1pPr>
          </a:lstStyle>
          <a:p>
            <a:r>
              <a:rPr lang="en-US"/>
              <a:t>Click to edit Master title style</a:t>
            </a:r>
          </a:p>
        </p:txBody>
      </p:sp>
      <p:sp>
        <p:nvSpPr>
          <p:cNvPr id="24" name="Picture Placeholder 23"/>
          <p:cNvSpPr>
            <a:spLocks noGrp="1"/>
          </p:cNvSpPr>
          <p:nvPr>
            <p:ph type="pic" sz="quarter" idx="20"/>
          </p:nvPr>
        </p:nvSpPr>
        <p:spPr>
          <a:xfrm>
            <a:off x="6307493" y="587831"/>
            <a:ext cx="5094515" cy="5589036"/>
          </a:xfrm>
        </p:spPr>
        <p:txBody>
          <a:bodyPr/>
          <a:lstStyle>
            <a:lvl1pPr>
              <a:defRPr>
                <a:solidFill>
                  <a:srgbClr val="545E64"/>
                </a:solidFill>
              </a:defRPr>
            </a:lvl1pPr>
          </a:lstStyle>
          <a:p>
            <a:r>
              <a:rPr lang="en-US" dirty="0"/>
              <a:t>Click icon to add picture</a:t>
            </a:r>
            <a:endParaRPr lang="hu-HU"/>
          </a:p>
        </p:txBody>
      </p:sp>
      <p:sp>
        <p:nvSpPr>
          <p:cNvPr id="29" name="Text Placeholder 18"/>
          <p:cNvSpPr>
            <a:spLocks noGrp="1"/>
          </p:cNvSpPr>
          <p:nvPr>
            <p:ph type="body" sz="quarter" idx="25"/>
          </p:nvPr>
        </p:nvSpPr>
        <p:spPr>
          <a:xfrm>
            <a:off x="615819" y="2108718"/>
            <a:ext cx="5262464" cy="4068149"/>
          </a:xfrm>
        </p:spPr>
        <p:txBody>
          <a:bodyPr>
            <a:normAutofit/>
          </a:bodyPr>
          <a:lstStyle>
            <a:lvl1pPr>
              <a:lnSpc>
                <a:spcPct val="150000"/>
              </a:lnSpc>
              <a:defRPr sz="1800">
                <a:solidFill>
                  <a:srgbClr val="353B3F"/>
                </a:solidFill>
              </a:defRPr>
            </a:lvl1pPr>
          </a:lstStyle>
          <a:p>
            <a:pPr lvl="0"/>
            <a:r>
              <a:rPr lang="en-US"/>
              <a:t>Edit Master text styles</a:t>
            </a:r>
          </a:p>
        </p:txBody>
      </p:sp>
    </p:spTree>
    <p:extLst>
      <p:ext uri="{BB962C8B-B14F-4D97-AF65-F5344CB8AC3E}">
        <p14:creationId xmlns:p14="http://schemas.microsoft.com/office/powerpoint/2010/main" val="15124683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0" name="Picture 9" descr="HD-ShadowLong.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 y="1970240"/>
            <a:ext cx="10437812" cy="321164"/>
          </a:xfrm>
          <a:prstGeom prst="rect">
            <a:avLst/>
          </a:prstGeom>
        </p:spPr>
      </p:pic>
      <p:pic>
        <p:nvPicPr>
          <p:cNvPr id="11" name="Picture 10" descr="HD-ShadowShort.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85826" y="1971234"/>
            <a:ext cx="1602997" cy="144270"/>
          </a:xfrm>
          <a:prstGeom prst="rect">
            <a:avLst/>
          </a:prstGeom>
        </p:spPr>
      </p:pic>
      <p:sp>
        <p:nvSpPr>
          <p:cNvPr id="12" name="Rectangle 11"/>
          <p:cNvSpPr/>
          <p:nvPr/>
        </p:nvSpPr>
        <p:spPr bwMode="ltGray">
          <a:xfrm>
            <a:off x="0" y="609600"/>
            <a:ext cx="10437812" cy="1368198"/>
          </a:xfrm>
          <a:prstGeom prst="rect">
            <a:avLst/>
          </a:prstGeom>
          <a:solidFill>
            <a:srgbClr val="005179"/>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33351" y="753229"/>
            <a:ext cx="10160832" cy="1080937"/>
          </a:xfrm>
        </p:spPr>
        <p:txBody>
          <a:bodyPr>
            <a:normAutofit/>
          </a:bodyPr>
          <a:lstStyle>
            <a:lvl1pPr>
              <a:defRPr lang="en-US" sz="5200" kern="1200" dirty="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en-US"/>
              <a:t>Click to edit Master title style</a:t>
            </a:r>
          </a:p>
        </p:txBody>
      </p:sp>
      <p:sp>
        <p:nvSpPr>
          <p:cNvPr id="3" name="Text Placeholder 2"/>
          <p:cNvSpPr>
            <a:spLocks noGrp="1"/>
          </p:cNvSpPr>
          <p:nvPr>
            <p:ph type="body" idx="1"/>
          </p:nvPr>
        </p:nvSpPr>
        <p:spPr>
          <a:xfrm>
            <a:off x="680322" y="1970239"/>
            <a:ext cx="4698356" cy="1059769"/>
          </a:xfrm>
          <a:solidFill>
            <a:srgbClr val="85C645"/>
          </a:solidFill>
        </p:spPr>
        <p:txBody>
          <a:bodyPr anchor="ctr">
            <a:noAutofit/>
          </a:bodyPr>
          <a:lstStyle>
            <a:lvl1pPr marL="0" indent="0">
              <a:buNone/>
              <a:defRPr sz="3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0322" y="3030008"/>
            <a:ext cx="4698355" cy="2906179"/>
          </a:xfrm>
        </p:spPr>
        <p:txBody>
          <a:bodyPr>
            <a:noAutofit/>
          </a:bodyPr>
          <a:lstStyle>
            <a:lvl1pPr>
              <a:defRPr sz="3200"/>
            </a:lvl1pPr>
            <a:lvl2pPr>
              <a:defRPr sz="2800"/>
            </a:lvl2pPr>
            <a:lvl3pPr>
              <a:defRPr sz="2400"/>
            </a:lvl3pPr>
            <a:lvl4pPr>
              <a:defRPr sz="2800"/>
            </a:lvl4pPr>
          </a:lstStyle>
          <a:p>
            <a:pPr lvl="0"/>
            <a:r>
              <a:rPr lang="en-US"/>
              <a:t>Click to edit Master text styles</a:t>
            </a:r>
          </a:p>
          <a:p>
            <a:pPr lvl="1"/>
            <a:r>
              <a:rPr lang="en-US"/>
              <a:t>Second level</a:t>
            </a:r>
          </a:p>
        </p:txBody>
      </p:sp>
      <p:sp>
        <p:nvSpPr>
          <p:cNvPr id="5" name="Text Placeholder 4"/>
          <p:cNvSpPr>
            <a:spLocks noGrp="1"/>
          </p:cNvSpPr>
          <p:nvPr>
            <p:ph type="body" sz="quarter" idx="3"/>
          </p:nvPr>
        </p:nvSpPr>
        <p:spPr>
          <a:xfrm>
            <a:off x="5594122" y="1977795"/>
            <a:ext cx="4700060" cy="1051154"/>
          </a:xfrm>
          <a:solidFill>
            <a:srgbClr val="85C645"/>
          </a:solidFill>
        </p:spPr>
        <p:txBody>
          <a:bodyPr vert="horz" lIns="91440" tIns="45720" rIns="91440" bIns="45720" rtlCol="0" anchor="ctr">
            <a:noAutofit/>
          </a:bodyPr>
          <a:lstStyle>
            <a:lvl1pPr>
              <a:defRPr lang="en-US" sz="3600" b="1" dirty="0" smtClean="0"/>
            </a:lvl1pPr>
          </a:lstStyle>
          <a:p>
            <a:pPr marL="0" lvl="0" indent="0">
              <a:buNone/>
            </a:pPr>
            <a:r>
              <a:rPr lang="en-US"/>
              <a:t>Click to edit Master text styles</a:t>
            </a:r>
          </a:p>
        </p:txBody>
      </p:sp>
      <p:sp>
        <p:nvSpPr>
          <p:cNvPr id="6" name="Content Placeholder 5"/>
          <p:cNvSpPr>
            <a:spLocks noGrp="1"/>
          </p:cNvSpPr>
          <p:nvPr>
            <p:ph sz="quarter" idx="4"/>
          </p:nvPr>
        </p:nvSpPr>
        <p:spPr>
          <a:xfrm>
            <a:off x="5594123" y="3030008"/>
            <a:ext cx="4700059" cy="2906179"/>
          </a:xfrm>
        </p:spPr>
        <p:txBody>
          <a:bodyPr>
            <a:noAutofit/>
          </a:bodyPr>
          <a:lstStyle>
            <a:lvl1pPr>
              <a:defRPr sz="3200"/>
            </a:lvl1pPr>
            <a:lvl2pPr>
              <a:defRPr sz="2800"/>
            </a:lvl2pPr>
          </a:lstStyle>
          <a:p>
            <a:pPr lvl="0"/>
            <a:r>
              <a:rPr lang="en-US"/>
              <a:t>Click to edit Master text styles</a:t>
            </a:r>
          </a:p>
          <a:p>
            <a:pPr lvl="1"/>
            <a:r>
              <a:rPr lang="en-US"/>
              <a:t>Second level</a:t>
            </a:r>
          </a:p>
        </p:txBody>
      </p:sp>
      <p:sp>
        <p:nvSpPr>
          <p:cNvPr id="7" name="Date Placeholder 6"/>
          <p:cNvSpPr>
            <a:spLocks noGrp="1"/>
          </p:cNvSpPr>
          <p:nvPr>
            <p:ph type="dt" sz="half" idx="10"/>
          </p:nvPr>
        </p:nvSpPr>
        <p:spPr/>
        <p:txBody>
          <a:bodyPr/>
          <a:lstStyle/>
          <a:p>
            <a:fld id="{D9DFADAC-8F53-4D67-A11D-0F34BEDE0714}" type="datetimeFigureOut">
              <a:rPr lang="en-US" smtClean="0"/>
              <a:t>6/27/2023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9EE1FB74-2C6E-4D64-9E28-55DA4098E714}" type="slidenum">
              <a:rPr lang="en-US" smtClean="0"/>
              <a:t>‹#›</a:t>
            </a:fld>
            <a:endParaRPr lang="en-US" dirty="0"/>
          </a:p>
        </p:txBody>
      </p:sp>
    </p:spTree>
    <p:extLst>
      <p:ext uri="{BB962C8B-B14F-4D97-AF65-F5344CB8AC3E}">
        <p14:creationId xmlns:p14="http://schemas.microsoft.com/office/powerpoint/2010/main" val="345313629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_Title - 2 Text">
    <p:spTree>
      <p:nvGrpSpPr>
        <p:cNvPr id="1" name=""/>
        <p:cNvGrpSpPr/>
        <p:nvPr/>
      </p:nvGrpSpPr>
      <p:grpSpPr>
        <a:xfrm>
          <a:off x="0" y="0"/>
          <a:ext cx="0" cy="0"/>
          <a:chOff x="0" y="0"/>
          <a:chExt cx="0" cy="0"/>
        </a:xfrm>
      </p:grpSpPr>
      <p:sp>
        <p:nvSpPr>
          <p:cNvPr id="2" name="Title 1"/>
          <p:cNvSpPr>
            <a:spLocks noGrp="1"/>
          </p:cNvSpPr>
          <p:nvPr>
            <p:ph type="title"/>
          </p:nvPr>
        </p:nvSpPr>
        <p:spPr>
          <a:xfrm>
            <a:off x="712237" y="587829"/>
            <a:ext cx="10717762" cy="1446243"/>
          </a:xfrm>
        </p:spPr>
        <p:txBody>
          <a:bodyPr>
            <a:normAutofit/>
          </a:bodyPr>
          <a:lstStyle>
            <a:lvl1pPr>
              <a:defRPr sz="3200"/>
            </a:lvl1pPr>
          </a:lstStyle>
          <a:p>
            <a:r>
              <a:rPr lang="en-US"/>
              <a:t>Click to edit Master title style</a:t>
            </a:r>
          </a:p>
        </p:txBody>
      </p:sp>
      <p:sp>
        <p:nvSpPr>
          <p:cNvPr id="29" name="Text Placeholder 18"/>
          <p:cNvSpPr>
            <a:spLocks noGrp="1"/>
          </p:cNvSpPr>
          <p:nvPr>
            <p:ph type="body" sz="quarter" idx="25"/>
          </p:nvPr>
        </p:nvSpPr>
        <p:spPr>
          <a:xfrm>
            <a:off x="6167535" y="2108717"/>
            <a:ext cx="5262464" cy="4068149"/>
          </a:xfrm>
        </p:spPr>
        <p:txBody>
          <a:bodyPr>
            <a:normAutofit/>
          </a:bodyPr>
          <a:lstStyle>
            <a:lvl1pPr>
              <a:lnSpc>
                <a:spcPct val="150000"/>
              </a:lnSpc>
              <a:defRPr sz="1800">
                <a:solidFill>
                  <a:srgbClr val="353B3F"/>
                </a:solidFill>
              </a:defRPr>
            </a:lvl1pPr>
          </a:lstStyle>
          <a:p>
            <a:pPr lvl="0"/>
            <a:r>
              <a:rPr lang="en-US"/>
              <a:t>Edit Master text styles</a:t>
            </a:r>
          </a:p>
        </p:txBody>
      </p:sp>
      <p:sp>
        <p:nvSpPr>
          <p:cNvPr id="6" name="Text Placeholder 18"/>
          <p:cNvSpPr>
            <a:spLocks noGrp="1"/>
          </p:cNvSpPr>
          <p:nvPr>
            <p:ph type="body" sz="quarter" idx="26"/>
          </p:nvPr>
        </p:nvSpPr>
        <p:spPr>
          <a:xfrm>
            <a:off x="712237" y="2108717"/>
            <a:ext cx="5262464" cy="4068149"/>
          </a:xfrm>
        </p:spPr>
        <p:txBody>
          <a:bodyPr>
            <a:normAutofit/>
          </a:bodyPr>
          <a:lstStyle>
            <a:lvl1pPr>
              <a:lnSpc>
                <a:spcPct val="150000"/>
              </a:lnSpc>
              <a:defRPr sz="1800">
                <a:solidFill>
                  <a:srgbClr val="353B3F"/>
                </a:solidFill>
              </a:defRPr>
            </a:lvl1pPr>
          </a:lstStyle>
          <a:p>
            <a:pPr lvl="0"/>
            <a:r>
              <a:rPr lang="en-US"/>
              <a:t>Edit Master text styles</a:t>
            </a:r>
          </a:p>
        </p:txBody>
      </p:sp>
    </p:spTree>
    <p:extLst>
      <p:ext uri="{BB962C8B-B14F-4D97-AF65-F5344CB8AC3E}">
        <p14:creationId xmlns:p14="http://schemas.microsoft.com/office/powerpoint/2010/main" val="21508993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103A7B-8838-0344-AFBC-927F05E302E6}"/>
              </a:ext>
            </a:extLst>
          </p:cNvPr>
          <p:cNvSpPr>
            <a:spLocks noGrp="1"/>
          </p:cNvSpPr>
          <p:nvPr>
            <p:ph type="ctrTitle" hasCustomPrompt="1"/>
          </p:nvPr>
        </p:nvSpPr>
        <p:spPr>
          <a:xfrm>
            <a:off x="463295" y="886968"/>
            <a:ext cx="11143488" cy="2002536"/>
          </a:xfrm>
        </p:spPr>
        <p:txBody>
          <a:bodyPr anchor="b">
            <a:normAutofit/>
          </a:bodyPr>
          <a:lstStyle>
            <a:lvl1pPr algn="l">
              <a:defRPr sz="4400" b="0">
                <a:solidFill>
                  <a:schemeClr val="bg1"/>
                </a:solidFill>
                <a:latin typeface="+mj-lt"/>
                <a:ea typeface="Tahoma" panose="020B0604030504040204" pitchFamily="34" charset="0"/>
                <a:cs typeface="Arial" panose="020B0604020202020204" pitchFamily="34" charset="0"/>
              </a:defRPr>
            </a:lvl1pPr>
          </a:lstStyle>
          <a:p>
            <a:r>
              <a:rPr lang="en-US"/>
              <a:t>Presentation Title</a:t>
            </a:r>
          </a:p>
        </p:txBody>
      </p:sp>
      <p:cxnSp>
        <p:nvCxnSpPr>
          <p:cNvPr id="15" name="Straight Connector 14">
            <a:extLst>
              <a:ext uri="{FF2B5EF4-FFF2-40B4-BE49-F238E27FC236}">
                <a16:creationId xmlns:a16="http://schemas.microsoft.com/office/drawing/2014/main" id="{EC6DD846-B96B-8F47-BA63-6F35DD0EF90F}"/>
              </a:ext>
            </a:extLst>
          </p:cNvPr>
          <p:cNvCxnSpPr/>
          <p:nvPr userDrawn="1"/>
        </p:nvCxnSpPr>
        <p:spPr>
          <a:xfrm>
            <a:off x="457202" y="3119990"/>
            <a:ext cx="1580535" cy="0"/>
          </a:xfrm>
          <a:prstGeom prst="line">
            <a:avLst/>
          </a:prstGeom>
          <a:ln w="57150">
            <a:solidFill>
              <a:srgbClr val="009DD6"/>
            </a:solidFill>
          </a:ln>
        </p:spPr>
        <p:style>
          <a:lnRef idx="1">
            <a:schemeClr val="accent1"/>
          </a:lnRef>
          <a:fillRef idx="0">
            <a:schemeClr val="accent1"/>
          </a:fillRef>
          <a:effectRef idx="0">
            <a:schemeClr val="accent1"/>
          </a:effectRef>
          <a:fontRef idx="minor">
            <a:schemeClr val="tx1"/>
          </a:fontRef>
        </p:style>
      </p:cxnSp>
      <p:sp>
        <p:nvSpPr>
          <p:cNvPr id="5" name="Subtitle">
            <a:extLst>
              <a:ext uri="{FF2B5EF4-FFF2-40B4-BE49-F238E27FC236}">
                <a16:creationId xmlns:a16="http://schemas.microsoft.com/office/drawing/2014/main" id="{503C6AED-0DE0-47E4-A81C-6336093669F5}"/>
              </a:ext>
            </a:extLst>
          </p:cNvPr>
          <p:cNvSpPr>
            <a:spLocks noGrp="1"/>
          </p:cNvSpPr>
          <p:nvPr>
            <p:ph type="body" sz="quarter" idx="12" hasCustomPrompt="1"/>
          </p:nvPr>
        </p:nvSpPr>
        <p:spPr>
          <a:xfrm>
            <a:off x="457200" y="3276602"/>
            <a:ext cx="11139488" cy="695325"/>
          </a:xfrm>
        </p:spPr>
        <p:txBody>
          <a:bodyPr>
            <a:normAutofit/>
          </a:bodyPr>
          <a:lstStyle>
            <a:lvl1pPr marL="0" indent="0">
              <a:buNone/>
              <a:defRPr sz="2400">
                <a:solidFill>
                  <a:schemeClr val="bg1"/>
                </a:solidFill>
              </a:defRPr>
            </a:lvl1pPr>
            <a:lvl2pPr marL="240030" indent="0">
              <a:buNone/>
              <a:defRPr>
                <a:solidFill>
                  <a:schemeClr val="bg1"/>
                </a:solidFill>
              </a:defRPr>
            </a:lvl2pPr>
            <a:lvl3pPr marL="480060" indent="0">
              <a:buNone/>
              <a:defRPr>
                <a:solidFill>
                  <a:schemeClr val="bg1"/>
                </a:solidFill>
              </a:defRPr>
            </a:lvl3pPr>
            <a:lvl4pPr marL="720090" indent="0">
              <a:buNone/>
              <a:defRPr>
                <a:solidFill>
                  <a:schemeClr val="bg1"/>
                </a:solidFill>
              </a:defRPr>
            </a:lvl4pPr>
            <a:lvl5pPr marL="960120" indent="0">
              <a:buNone/>
              <a:defRPr>
                <a:solidFill>
                  <a:schemeClr val="bg1"/>
                </a:solidFill>
              </a:defRPr>
            </a:lvl5pPr>
          </a:lstStyle>
          <a:p>
            <a:pPr lvl="0"/>
            <a:r>
              <a:rPr lang="en-US"/>
              <a:t>Presentation Subtitle</a:t>
            </a:r>
          </a:p>
        </p:txBody>
      </p:sp>
      <p:sp>
        <p:nvSpPr>
          <p:cNvPr id="12" name="Presenters 3">
            <a:extLst>
              <a:ext uri="{FF2B5EF4-FFF2-40B4-BE49-F238E27FC236}">
                <a16:creationId xmlns:a16="http://schemas.microsoft.com/office/drawing/2014/main" id="{92723639-909B-4FF5-85E7-4F5DDDD84DFB}"/>
              </a:ext>
            </a:extLst>
          </p:cNvPr>
          <p:cNvSpPr>
            <a:spLocks noGrp="1"/>
          </p:cNvSpPr>
          <p:nvPr>
            <p:ph type="body" sz="quarter" idx="13" hasCustomPrompt="1"/>
          </p:nvPr>
        </p:nvSpPr>
        <p:spPr>
          <a:xfrm>
            <a:off x="457200" y="4128534"/>
            <a:ext cx="11139488" cy="791308"/>
          </a:xfrm>
        </p:spPr>
        <p:txBody>
          <a:bodyPr>
            <a:normAutofit/>
          </a:bodyPr>
          <a:lstStyle>
            <a:lvl1pPr marL="0" indent="0">
              <a:buNone/>
              <a:defRPr sz="1400">
                <a:solidFill>
                  <a:schemeClr val="bg1"/>
                </a:solidFill>
              </a:defRPr>
            </a:lvl1pPr>
            <a:lvl2pPr marL="240030" indent="0">
              <a:buNone/>
              <a:defRPr>
                <a:solidFill>
                  <a:schemeClr val="bg1"/>
                </a:solidFill>
              </a:defRPr>
            </a:lvl2pPr>
            <a:lvl3pPr marL="480060" indent="0">
              <a:buNone/>
              <a:defRPr>
                <a:solidFill>
                  <a:schemeClr val="bg1"/>
                </a:solidFill>
              </a:defRPr>
            </a:lvl3pPr>
            <a:lvl4pPr marL="720090" indent="0">
              <a:buNone/>
              <a:defRPr>
                <a:solidFill>
                  <a:schemeClr val="bg1"/>
                </a:solidFill>
              </a:defRPr>
            </a:lvl4pPr>
            <a:lvl5pPr marL="960120" indent="0">
              <a:buNone/>
              <a:defRPr>
                <a:solidFill>
                  <a:schemeClr val="bg1"/>
                </a:solidFill>
              </a:defRPr>
            </a:lvl5pPr>
          </a:lstStyle>
          <a:p>
            <a:pPr lvl="0"/>
            <a:r>
              <a:rPr lang="en-US"/>
              <a:t>Presenter’s Name | Presenter’s Name | Presenter’s Name or</a:t>
            </a:r>
            <a:br>
              <a:rPr lang="en-US"/>
            </a:br>
            <a:r>
              <a:rPr lang="en-US"/>
              <a:t>Presenter’s Name, Title | Presenter’s Name, Title</a:t>
            </a:r>
          </a:p>
        </p:txBody>
      </p:sp>
      <p:sp>
        <p:nvSpPr>
          <p:cNvPr id="13" name="Location-Date">
            <a:extLst>
              <a:ext uri="{FF2B5EF4-FFF2-40B4-BE49-F238E27FC236}">
                <a16:creationId xmlns:a16="http://schemas.microsoft.com/office/drawing/2014/main" id="{2ADB9052-C0CF-4CF9-9F42-1E338D9FF411}"/>
              </a:ext>
            </a:extLst>
          </p:cNvPr>
          <p:cNvSpPr>
            <a:spLocks noGrp="1"/>
          </p:cNvSpPr>
          <p:nvPr>
            <p:ph type="body" sz="quarter" idx="14" hasCustomPrompt="1"/>
          </p:nvPr>
        </p:nvSpPr>
        <p:spPr>
          <a:xfrm>
            <a:off x="457200" y="4990330"/>
            <a:ext cx="11139488" cy="1016633"/>
          </a:xfrm>
        </p:spPr>
        <p:txBody>
          <a:bodyPr>
            <a:normAutofit/>
          </a:bodyPr>
          <a:lstStyle>
            <a:lvl1pPr marL="0" indent="0">
              <a:buNone/>
              <a:defRPr sz="1800">
                <a:solidFill>
                  <a:schemeClr val="bg1"/>
                </a:solidFill>
              </a:defRPr>
            </a:lvl1pPr>
            <a:lvl2pPr marL="240030" indent="0">
              <a:buNone/>
              <a:defRPr>
                <a:solidFill>
                  <a:schemeClr val="bg1"/>
                </a:solidFill>
              </a:defRPr>
            </a:lvl2pPr>
            <a:lvl3pPr marL="480060" indent="0">
              <a:buNone/>
              <a:defRPr>
                <a:solidFill>
                  <a:schemeClr val="bg1"/>
                </a:solidFill>
              </a:defRPr>
            </a:lvl3pPr>
            <a:lvl4pPr marL="720090" indent="0">
              <a:buNone/>
              <a:defRPr>
                <a:solidFill>
                  <a:schemeClr val="bg1"/>
                </a:solidFill>
              </a:defRPr>
            </a:lvl4pPr>
            <a:lvl5pPr marL="960120" indent="0">
              <a:buNone/>
              <a:defRPr>
                <a:solidFill>
                  <a:schemeClr val="bg1"/>
                </a:solidFill>
              </a:defRPr>
            </a:lvl5pPr>
          </a:lstStyle>
          <a:p>
            <a:pPr lvl="0"/>
            <a:r>
              <a:rPr lang="en-US"/>
              <a:t>Presentation Purpose or Location | Month 2021</a:t>
            </a:r>
          </a:p>
        </p:txBody>
      </p:sp>
      <p:sp>
        <p:nvSpPr>
          <p:cNvPr id="10" name="AIR.ORG">
            <a:extLst>
              <a:ext uri="{FF2B5EF4-FFF2-40B4-BE49-F238E27FC236}">
                <a16:creationId xmlns:a16="http://schemas.microsoft.com/office/drawing/2014/main" id="{6D35682F-2DFC-6D4A-9319-B6DB0F0EC6C2}"/>
              </a:ext>
            </a:extLst>
          </p:cNvPr>
          <p:cNvSpPr txBox="1"/>
          <p:nvPr userDrawn="1"/>
        </p:nvSpPr>
        <p:spPr>
          <a:xfrm>
            <a:off x="457200" y="6400412"/>
            <a:ext cx="6096000" cy="261610"/>
          </a:xfrm>
          <a:prstGeom prst="rect">
            <a:avLst/>
          </a:prstGeom>
          <a:noFill/>
        </p:spPr>
        <p:txBody>
          <a:bodyPr wrap="square" lIns="0" anchor="b">
            <a:spAutoFit/>
          </a:bodyPr>
          <a:lstStyle/>
          <a:p>
            <a:pPr algn="l"/>
            <a:r>
              <a:rPr lang="en-US" sz="1100" b="0" i="0" spc="150" dirty="0">
                <a:solidFill>
                  <a:srgbClr val="D1EEFC"/>
                </a:solidFill>
                <a:latin typeface="Calibri"/>
                <a:ea typeface="Calibri"/>
                <a:cs typeface="Calibri"/>
              </a:rPr>
              <a:t>AMERICAN INSTITUTES FOR RESEARCH® | AIR.ORG</a:t>
            </a:r>
          </a:p>
        </p:txBody>
      </p:sp>
      <p:sp>
        <p:nvSpPr>
          <p:cNvPr id="16" name="Rectangle 15">
            <a:extLst>
              <a:ext uri="{FF2B5EF4-FFF2-40B4-BE49-F238E27FC236}">
                <a16:creationId xmlns:a16="http://schemas.microsoft.com/office/drawing/2014/main" id="{334C93F6-2B7A-4A6F-AC53-16A48FFC9FE9}"/>
              </a:ext>
            </a:extLst>
          </p:cNvPr>
          <p:cNvSpPr/>
          <p:nvPr userDrawn="1"/>
        </p:nvSpPr>
        <p:spPr>
          <a:xfrm>
            <a:off x="5638800" y="6415800"/>
            <a:ext cx="6096000" cy="215444"/>
          </a:xfrm>
          <a:prstGeom prst="rect">
            <a:avLst/>
          </a:prstGeom>
        </p:spPr>
        <p:txBody>
          <a:bodyPr rIns="0" anchor="b">
            <a:spAutoFit/>
          </a:bodyPr>
          <a:lstStyle/>
          <a:p>
            <a:pPr algn="r"/>
            <a:r>
              <a:rPr lang="en-US" sz="800" dirty="0">
                <a:solidFill>
                  <a:srgbClr val="D1EEFC"/>
                </a:solidFill>
              </a:rPr>
              <a:t>Copyright © 2021 American Institutes for Research®. All rights reserved.</a:t>
            </a:r>
          </a:p>
        </p:txBody>
      </p:sp>
      <p:pic>
        <p:nvPicPr>
          <p:cNvPr id="11" name="Picture 10" descr="Logo of American Institutes for Research. Advancing Evidence. Improving Lives.">
            <a:extLst>
              <a:ext uri="{FF2B5EF4-FFF2-40B4-BE49-F238E27FC236}">
                <a16:creationId xmlns:a16="http://schemas.microsoft.com/office/drawing/2014/main" id="{B26C1D55-0666-419D-98D4-CE89EAEA345D}"/>
              </a:ext>
            </a:extLst>
          </p:cNvPr>
          <p:cNvPicPr>
            <a:picLocks noChangeAspect="1"/>
          </p:cNvPicPr>
          <p:nvPr userDrawn="1"/>
        </p:nvPicPr>
        <p:blipFill>
          <a:blip r:embed="rId3"/>
          <a:stretch>
            <a:fillRect/>
          </a:stretch>
        </p:blipFill>
        <p:spPr>
          <a:xfrm>
            <a:off x="9135810" y="549516"/>
            <a:ext cx="2460879" cy="934403"/>
          </a:xfrm>
          <a:prstGeom prst="rect">
            <a:avLst/>
          </a:prstGeom>
        </p:spPr>
      </p:pic>
    </p:spTree>
    <p:extLst>
      <p:ext uri="{BB962C8B-B14F-4D97-AF65-F5344CB8AC3E}">
        <p14:creationId xmlns:p14="http://schemas.microsoft.com/office/powerpoint/2010/main" val="2132647690"/>
      </p:ext>
    </p:extLst>
  </p:cSld>
  <p:clrMapOvr>
    <a:masterClrMapping/>
  </p:clrMapOvr>
  <p:extLst>
    <p:ext uri="{DCECCB84-F9BA-43D5-87BE-67443E8EF086}">
      <p15:sldGuideLst xmlns:p15="http://schemas.microsoft.com/office/powerpoint/2012/main">
        <p15:guide id="1" orient="horz" pos="3792">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A24867-9753-46CB-BC1B-30E1F4FF0AF0}"/>
              </a:ext>
            </a:extLst>
          </p:cNvPr>
          <p:cNvSpPr>
            <a:spLocks noGrp="1"/>
          </p:cNvSpPr>
          <p:nvPr>
            <p:ph type="title" hasCustomPrompt="1"/>
          </p:nvPr>
        </p:nvSpPr>
        <p:spPr/>
        <p:txBody>
          <a:bodyPr/>
          <a:lstStyle/>
          <a:p>
            <a:r>
              <a:rPr lang="en-US"/>
              <a:t>Agenda</a:t>
            </a:r>
          </a:p>
        </p:txBody>
      </p:sp>
      <p:sp>
        <p:nvSpPr>
          <p:cNvPr id="24" name="Text Placeholder"/>
          <p:cNvSpPr>
            <a:spLocks noGrp="1"/>
          </p:cNvSpPr>
          <p:nvPr userDrawn="1">
            <p:ph type="body" sz="quarter" idx="10" hasCustomPrompt="1"/>
          </p:nvPr>
        </p:nvSpPr>
        <p:spPr>
          <a:xfrm>
            <a:off x="463296" y="1307592"/>
            <a:ext cx="11274552" cy="4498848"/>
          </a:xfrm>
        </p:spPr>
        <p:txBody>
          <a:bodyPr tIns="0" anchor="t" anchorCtr="0">
            <a:normAutofit/>
          </a:bodyPr>
          <a:lstStyle>
            <a:lvl1pPr marL="342900" indent="-342900">
              <a:lnSpc>
                <a:spcPct val="125000"/>
              </a:lnSpc>
              <a:spcBef>
                <a:spcPts val="1350"/>
              </a:spcBef>
              <a:buClr>
                <a:schemeClr val="tx1"/>
              </a:buClr>
              <a:buFont typeface="+mj-lt"/>
              <a:buAutoNum type="arabicPeriod"/>
              <a:defRPr sz="2200" baseline="0"/>
            </a:lvl1pPr>
            <a:lvl2pPr marL="685800" indent="-342900">
              <a:lnSpc>
                <a:spcPct val="125000"/>
              </a:lnSpc>
              <a:spcBef>
                <a:spcPts val="450"/>
              </a:spcBef>
              <a:buClr>
                <a:schemeClr val="tx1"/>
              </a:buClr>
              <a:buFont typeface="+mj-lt"/>
              <a:buAutoNum type="alphaLcPeriod"/>
              <a:defRPr sz="2200"/>
            </a:lvl2pPr>
            <a:lvl3pPr marL="1028700" indent="-342900">
              <a:lnSpc>
                <a:spcPct val="125000"/>
              </a:lnSpc>
              <a:spcBef>
                <a:spcPts val="450"/>
              </a:spcBef>
              <a:buClr>
                <a:schemeClr val="tx1"/>
              </a:buClr>
              <a:buFont typeface="+mj-lt"/>
              <a:buAutoNum type="romanLcPeriod"/>
              <a:defRPr sz="2200"/>
            </a:lvl3pPr>
            <a:lvl4pPr marL="1371600" indent="-342900">
              <a:lnSpc>
                <a:spcPct val="125000"/>
              </a:lnSpc>
              <a:spcBef>
                <a:spcPts val="450"/>
              </a:spcBef>
              <a:buClr>
                <a:schemeClr val="tx1"/>
              </a:buClr>
              <a:buSzPct val="100000"/>
              <a:buFont typeface="+mj-lt"/>
              <a:buAutoNum type="arabicParenR"/>
              <a:defRPr sz="2200" baseline="0"/>
            </a:lvl4pPr>
            <a:lvl5pPr marL="1714500" indent="-342900">
              <a:lnSpc>
                <a:spcPct val="125000"/>
              </a:lnSpc>
              <a:spcBef>
                <a:spcPts val="450"/>
              </a:spcBef>
              <a:buClr>
                <a:schemeClr val="tx1"/>
              </a:buClr>
              <a:buFont typeface="+mj-lt"/>
              <a:buAutoNum type="alphaLcParenR"/>
              <a:defRPr sz="2200"/>
            </a:lvl5pPr>
          </a:lstStyle>
          <a:p>
            <a:pPr lvl="0"/>
            <a:r>
              <a:rPr lang="en-US"/>
              <a:t>Click to insert agenda items.</a:t>
            </a:r>
          </a:p>
          <a:p>
            <a:pPr lvl="1"/>
            <a:r>
              <a:rPr lang="en-US"/>
              <a:t>Second level</a:t>
            </a:r>
          </a:p>
          <a:p>
            <a:pPr lvl="2"/>
            <a:r>
              <a:rPr lang="en-US"/>
              <a:t>Third level</a:t>
            </a:r>
          </a:p>
          <a:p>
            <a:pPr lvl="3"/>
            <a:r>
              <a:rPr lang="en-US"/>
              <a:t>Fourth level</a:t>
            </a:r>
          </a:p>
          <a:p>
            <a:pPr lvl="4"/>
            <a:r>
              <a:rPr lang="en-US"/>
              <a:t>Fifth level</a:t>
            </a:r>
          </a:p>
          <a:p>
            <a:pPr lvl="0"/>
            <a:r>
              <a:rPr lang="en-US"/>
              <a:t>Second agenda item</a:t>
            </a:r>
          </a:p>
          <a:p>
            <a:pPr lvl="0"/>
            <a:r>
              <a:rPr lang="en-US"/>
              <a:t>Third agenda item</a:t>
            </a:r>
          </a:p>
        </p:txBody>
      </p:sp>
      <p:sp>
        <p:nvSpPr>
          <p:cNvPr id="3" name="Slide Number Placeholder 2">
            <a:extLst>
              <a:ext uri="{FF2B5EF4-FFF2-40B4-BE49-F238E27FC236}">
                <a16:creationId xmlns:a16="http://schemas.microsoft.com/office/drawing/2014/main" id="{3347051F-83ED-4060-82C6-AA4E24A06C60}"/>
              </a:ext>
            </a:extLst>
          </p:cNvPr>
          <p:cNvSpPr>
            <a:spLocks noGrp="1"/>
          </p:cNvSpPr>
          <p:nvPr>
            <p:ph type="sldNum" sz="quarter" idx="11"/>
          </p:nvPr>
        </p:nvSpPr>
        <p:spPr/>
        <p:txBody>
          <a:bodyPr/>
          <a:lstStyle/>
          <a:p>
            <a:fld id="{7E1341B0-7904-4148-9082-6535FE1E4D20}" type="slidenum">
              <a:rPr lang="en-US" smtClean="0"/>
              <a:pPr/>
              <a:t>‹#›</a:t>
            </a:fld>
            <a:endParaRPr lang="en-US" dirty="0"/>
          </a:p>
        </p:txBody>
      </p:sp>
    </p:spTree>
    <p:extLst>
      <p:ext uri="{BB962C8B-B14F-4D97-AF65-F5344CB8AC3E}">
        <p14:creationId xmlns:p14="http://schemas.microsoft.com/office/powerpoint/2010/main" val="250337356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title" preserve="1">
  <p:cSld name="Divider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103A7B-8838-0344-AFBC-927F05E302E6}"/>
              </a:ext>
            </a:extLst>
          </p:cNvPr>
          <p:cNvSpPr>
            <a:spLocks noGrp="1"/>
          </p:cNvSpPr>
          <p:nvPr>
            <p:ph type="ctrTitle" hasCustomPrompt="1"/>
          </p:nvPr>
        </p:nvSpPr>
        <p:spPr>
          <a:xfrm>
            <a:off x="457200" y="1267161"/>
            <a:ext cx="10515600" cy="2108110"/>
          </a:xfrm>
        </p:spPr>
        <p:txBody>
          <a:bodyPr anchor="b">
            <a:normAutofit/>
          </a:bodyPr>
          <a:lstStyle>
            <a:lvl1pPr algn="l">
              <a:defRPr sz="4200" b="0">
                <a:solidFill>
                  <a:schemeClr val="bg1"/>
                </a:solidFill>
              </a:defRPr>
            </a:lvl1pPr>
          </a:lstStyle>
          <a:p>
            <a:r>
              <a:rPr lang="en-US"/>
              <a:t>Section Header</a:t>
            </a:r>
          </a:p>
        </p:txBody>
      </p:sp>
      <p:sp>
        <p:nvSpPr>
          <p:cNvPr id="10" name="Rectangle 9">
            <a:extLst>
              <a:ext uri="{FF2B5EF4-FFF2-40B4-BE49-F238E27FC236}">
                <a16:creationId xmlns:a16="http://schemas.microsoft.com/office/drawing/2014/main" id="{0DD9749A-ABD0-7547-A474-005AEE004704}"/>
              </a:ext>
            </a:extLst>
          </p:cNvPr>
          <p:cNvSpPr/>
          <p:nvPr userDrawn="1"/>
        </p:nvSpPr>
        <p:spPr>
          <a:xfrm>
            <a:off x="0" y="0"/>
            <a:ext cx="12192000" cy="1294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cxnSp>
        <p:nvCxnSpPr>
          <p:cNvPr id="12" name="Straight Connector 11">
            <a:extLst>
              <a:ext uri="{FF2B5EF4-FFF2-40B4-BE49-F238E27FC236}">
                <a16:creationId xmlns:a16="http://schemas.microsoft.com/office/drawing/2014/main" id="{1E046CC7-33CA-0343-B226-D13B5AA5BB3C}"/>
              </a:ext>
            </a:extLst>
          </p:cNvPr>
          <p:cNvCxnSpPr/>
          <p:nvPr userDrawn="1"/>
        </p:nvCxnSpPr>
        <p:spPr>
          <a:xfrm>
            <a:off x="457202" y="3607347"/>
            <a:ext cx="1580535" cy="0"/>
          </a:xfrm>
          <a:prstGeom prst="line">
            <a:avLst/>
          </a:prstGeom>
          <a:ln w="57150">
            <a:solidFill>
              <a:srgbClr val="009DD6"/>
            </a:solidFill>
          </a:ln>
        </p:spPr>
        <p:style>
          <a:lnRef idx="1">
            <a:schemeClr val="accent1"/>
          </a:lnRef>
          <a:fillRef idx="0">
            <a:schemeClr val="accent1"/>
          </a:fillRef>
          <a:effectRef idx="0">
            <a:schemeClr val="accent1"/>
          </a:effectRef>
          <a:fontRef idx="minor">
            <a:schemeClr val="tx1"/>
          </a:fontRef>
        </p:style>
      </p:cxnSp>
      <p:sp>
        <p:nvSpPr>
          <p:cNvPr id="3" name="Subtitle 2">
            <a:extLst>
              <a:ext uri="{FF2B5EF4-FFF2-40B4-BE49-F238E27FC236}">
                <a16:creationId xmlns:a16="http://schemas.microsoft.com/office/drawing/2014/main" id="{A084FAC7-B699-5C43-941C-43B27DBDD813}"/>
              </a:ext>
            </a:extLst>
          </p:cNvPr>
          <p:cNvSpPr>
            <a:spLocks noGrp="1"/>
          </p:cNvSpPr>
          <p:nvPr>
            <p:ph type="subTitle" idx="1"/>
          </p:nvPr>
        </p:nvSpPr>
        <p:spPr>
          <a:xfrm>
            <a:off x="457202" y="3842377"/>
            <a:ext cx="10515599" cy="1655762"/>
          </a:xfrm>
        </p:spPr>
        <p:txBody>
          <a:bodyPr>
            <a:normAutofit/>
          </a:bodyPr>
          <a:lstStyle>
            <a:lvl1pPr marL="0" indent="0" algn="l">
              <a:buNone/>
              <a:defRPr sz="22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9" name="TextBox 8">
            <a:extLst>
              <a:ext uri="{FF2B5EF4-FFF2-40B4-BE49-F238E27FC236}">
                <a16:creationId xmlns:a16="http://schemas.microsoft.com/office/drawing/2014/main" id="{E9EA62D6-46F1-4DD5-8EA1-03F1F9EFD7A6}"/>
              </a:ext>
            </a:extLst>
          </p:cNvPr>
          <p:cNvSpPr txBox="1"/>
          <p:nvPr userDrawn="1"/>
        </p:nvSpPr>
        <p:spPr>
          <a:xfrm>
            <a:off x="787400" y="6330823"/>
            <a:ext cx="2413000" cy="429768"/>
          </a:xfrm>
          <a:prstGeom prst="rect">
            <a:avLst/>
          </a:prstGeom>
        </p:spPr>
        <p:txBody>
          <a:bodyPr vert="horz" lIns="0" tIns="34290" rIns="68580" bIns="34290" rtlCol="0" anchor="ctr"/>
          <a:lstStyle>
            <a:defPPr>
              <a:defRPr lang="en-US"/>
            </a:defPPr>
            <a:lvl1pPr>
              <a:defRPr sz="1000" spc="300">
                <a:solidFill>
                  <a:schemeClr val="bg1"/>
                </a:solidFill>
                <a:ea typeface="Calibri"/>
                <a:cs typeface="Calibri"/>
              </a:defRPr>
            </a:lvl1pPr>
          </a:lstStyle>
          <a:p>
            <a:pPr lvl="0"/>
            <a:r>
              <a:rPr lang="en-US" sz="1100" dirty="0">
                <a:solidFill>
                  <a:schemeClr val="bg2"/>
                </a:solidFill>
              </a:rPr>
              <a:t>| AIR.ORG</a:t>
            </a:r>
          </a:p>
        </p:txBody>
      </p:sp>
      <p:pic>
        <p:nvPicPr>
          <p:cNvPr id="11" name="Picture 10" descr="Logo of American Institutes for Research. Advancing Evidence. Improving Lives.">
            <a:extLst>
              <a:ext uri="{FF2B5EF4-FFF2-40B4-BE49-F238E27FC236}">
                <a16:creationId xmlns:a16="http://schemas.microsoft.com/office/drawing/2014/main" id="{FA1B9F58-D4D8-4C4E-A6D4-71C94E3543A8}"/>
              </a:ext>
            </a:extLst>
          </p:cNvPr>
          <p:cNvPicPr>
            <a:picLocks noChangeAspect="1"/>
          </p:cNvPicPr>
          <p:nvPr userDrawn="1"/>
        </p:nvPicPr>
        <p:blipFill>
          <a:blip r:embed="rId3"/>
          <a:stretch>
            <a:fillRect/>
          </a:stretch>
        </p:blipFill>
        <p:spPr>
          <a:xfrm>
            <a:off x="9135810" y="549516"/>
            <a:ext cx="2460879" cy="934403"/>
          </a:xfrm>
          <a:prstGeom prst="rect">
            <a:avLst/>
          </a:prstGeom>
        </p:spPr>
      </p:pic>
      <p:sp>
        <p:nvSpPr>
          <p:cNvPr id="4" name="Slide Number Placeholder 3">
            <a:extLst>
              <a:ext uri="{FF2B5EF4-FFF2-40B4-BE49-F238E27FC236}">
                <a16:creationId xmlns:a16="http://schemas.microsoft.com/office/drawing/2014/main" id="{A66B1AC1-0488-4CF9-BFAC-7B4950E97E02}"/>
              </a:ext>
            </a:extLst>
          </p:cNvPr>
          <p:cNvSpPr>
            <a:spLocks noGrp="1"/>
          </p:cNvSpPr>
          <p:nvPr>
            <p:ph type="sldNum" sz="quarter" idx="10"/>
          </p:nvPr>
        </p:nvSpPr>
        <p:spPr/>
        <p:txBody>
          <a:bodyPr/>
          <a:lstStyle/>
          <a:p>
            <a:fld id="{7E1341B0-7904-4148-9082-6535FE1E4D20}" type="slidenum">
              <a:rPr lang="en-US" smtClean="0"/>
              <a:pPr/>
              <a:t>‹#›</a:t>
            </a:fld>
            <a:endParaRPr lang="en-US" dirty="0"/>
          </a:p>
        </p:txBody>
      </p:sp>
    </p:spTree>
    <p:extLst>
      <p:ext uri="{BB962C8B-B14F-4D97-AF65-F5344CB8AC3E}">
        <p14:creationId xmlns:p14="http://schemas.microsoft.com/office/powerpoint/2010/main" val="334280280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313499E5-29E8-4432-9BA9-36DDCEB8971F}"/>
              </a:ext>
            </a:extLst>
          </p:cNvPr>
          <p:cNvSpPr>
            <a:spLocks noGrp="1"/>
          </p:cNvSpPr>
          <p:nvPr>
            <p:ph type="title" hasCustomPrompt="1"/>
          </p:nvPr>
        </p:nvSpPr>
        <p:spPr/>
        <p:txBody>
          <a:bodyPr/>
          <a:lstStyle>
            <a:lvl1pPr>
              <a:defRPr/>
            </a:lvl1pPr>
          </a:lstStyle>
          <a:p>
            <a:r>
              <a:rPr lang="en-US"/>
              <a:t>Title and Content</a:t>
            </a:r>
          </a:p>
        </p:txBody>
      </p:sp>
      <p:sp>
        <p:nvSpPr>
          <p:cNvPr id="5" name="Content Placeholder 4">
            <a:extLst>
              <a:ext uri="{FF2B5EF4-FFF2-40B4-BE49-F238E27FC236}">
                <a16:creationId xmlns:a16="http://schemas.microsoft.com/office/drawing/2014/main" id="{91CEAEE3-00A2-4A16-A25C-835906E99E4C}"/>
              </a:ext>
            </a:extLst>
          </p:cNvPr>
          <p:cNvSpPr>
            <a:spLocks noGrp="1"/>
          </p:cNvSpPr>
          <p:nvPr>
            <p:ph sz="quarter" idx="17" hasCustomPrompt="1"/>
          </p:nvPr>
        </p:nvSpPr>
        <p:spPr>
          <a:xfrm>
            <a:off x="463297" y="1307592"/>
            <a:ext cx="11274425" cy="4498848"/>
          </a:xfrm>
        </p:spPr>
        <p:txBody>
          <a:bodyPr/>
          <a:lstStyle>
            <a:lvl1pPr>
              <a:defRPr/>
            </a:lvl1pPr>
            <a:lvl4pPr>
              <a:defRPr/>
            </a:lvl4pPr>
          </a:lstStyle>
          <a:p>
            <a:pPr lvl="0"/>
            <a:r>
              <a:rPr lang="en-US"/>
              <a:t>Bullet 1. Click here to add text or click on an icon below to add a table, graph, SmartArt object, or picture. The first text level has no bullet. Use the Increase List Level and Decrease List Level icons in the Paragraph group on the Home tab to move between first level (no bullet) and second level (round bullet) text.</a:t>
            </a:r>
          </a:p>
          <a:p>
            <a:pPr lvl="1"/>
            <a:r>
              <a:rPr lang="en-US"/>
              <a:t>Bullet 2</a:t>
            </a:r>
          </a:p>
          <a:p>
            <a:pPr lvl="2"/>
            <a:r>
              <a:rPr lang="en-US"/>
              <a:t>Bullet 3</a:t>
            </a:r>
          </a:p>
          <a:p>
            <a:pPr lvl="3"/>
            <a:r>
              <a:rPr lang="en-US"/>
              <a:t>Bullet 4</a:t>
            </a:r>
          </a:p>
          <a:p>
            <a:pPr lvl="4"/>
            <a:r>
              <a:rPr lang="en-US"/>
              <a:t>Bullet 5</a:t>
            </a:r>
          </a:p>
        </p:txBody>
      </p:sp>
      <p:sp>
        <p:nvSpPr>
          <p:cNvPr id="23" name="Note Placeholder 3">
            <a:extLst>
              <a:ext uri="{FF2B5EF4-FFF2-40B4-BE49-F238E27FC236}">
                <a16:creationId xmlns:a16="http://schemas.microsoft.com/office/drawing/2014/main" id="{FA0D4DFA-B38E-4523-8B37-BBEE0BDDE72E}"/>
              </a:ext>
            </a:extLst>
          </p:cNvPr>
          <p:cNvSpPr>
            <a:spLocks noGrp="1"/>
          </p:cNvSpPr>
          <p:nvPr>
            <p:ph type="body" sz="quarter" idx="14" hasCustomPrompt="1"/>
          </p:nvPr>
        </p:nvSpPr>
        <p:spPr>
          <a:xfrm>
            <a:off x="457201" y="5806276"/>
            <a:ext cx="11277600" cy="338328"/>
          </a:xfrm>
        </p:spPr>
        <p:txBody>
          <a:bodyPr anchor="b" anchorCtr="0">
            <a:noAutofit/>
          </a:bodyPr>
          <a:lstStyle>
            <a:lvl1pPr marL="0" indent="0">
              <a:buNone/>
              <a:defRPr sz="1000"/>
            </a:lvl1pPr>
          </a:lstStyle>
          <a:p>
            <a:r>
              <a:rPr lang="en-US" i="1"/>
              <a:t>Note.</a:t>
            </a:r>
            <a:r>
              <a:rPr lang="en-US"/>
              <a:t> Placeholder for notes, sources, and permissions (if needed). “</a:t>
            </a:r>
            <a:r>
              <a:rPr lang="en-US" i="1"/>
              <a:t>Note.</a:t>
            </a:r>
            <a:r>
              <a:rPr lang="en-US"/>
              <a:t>” (including a period) is italicized.</a:t>
            </a:r>
          </a:p>
        </p:txBody>
      </p:sp>
      <p:sp>
        <p:nvSpPr>
          <p:cNvPr id="2" name="Slide Number Placeholder 1">
            <a:extLst>
              <a:ext uri="{FF2B5EF4-FFF2-40B4-BE49-F238E27FC236}">
                <a16:creationId xmlns:a16="http://schemas.microsoft.com/office/drawing/2014/main" id="{EB79DC93-CDE8-42B9-BBB0-909793FDA3AE}"/>
              </a:ext>
            </a:extLst>
          </p:cNvPr>
          <p:cNvSpPr>
            <a:spLocks noGrp="1"/>
          </p:cNvSpPr>
          <p:nvPr>
            <p:ph type="sldNum" sz="quarter" idx="18"/>
          </p:nvPr>
        </p:nvSpPr>
        <p:spPr/>
        <p:txBody>
          <a:bodyPr/>
          <a:lstStyle/>
          <a:p>
            <a:fld id="{7E1341B0-7904-4148-9082-6535FE1E4D20}" type="slidenum">
              <a:rPr lang="en-US" smtClean="0"/>
              <a:pPr/>
              <a:t>‹#›</a:t>
            </a:fld>
            <a:endParaRPr lang="en-US" dirty="0"/>
          </a:p>
        </p:txBody>
      </p:sp>
    </p:spTree>
    <p:extLst>
      <p:ext uri="{BB962C8B-B14F-4D97-AF65-F5344CB8AC3E}">
        <p14:creationId xmlns:p14="http://schemas.microsoft.com/office/powerpoint/2010/main" val="3258466737"/>
      </p:ext>
    </p:extLst>
  </p:cSld>
  <p:clrMapOvr>
    <a:masterClrMapping/>
  </p:clrMapOvr>
  <p:extLst>
    <p:ext uri="{DCECCB84-F9BA-43D5-87BE-67443E8EF086}">
      <p15:sldGuideLst xmlns:p15="http://schemas.microsoft.com/office/powerpoint/2012/main">
        <p15:guide id="1" orient="horz" pos="600">
          <p15:clr>
            <a:srgbClr val="FBAE40"/>
          </p15:clr>
        </p15:guide>
        <p15:guide id="2" pos="288">
          <p15:clr>
            <a:srgbClr val="FBAE40"/>
          </p15:clr>
        </p15:guide>
        <p15:guide id="3" pos="7392">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First Level No Bullet">
    <p:spTree>
      <p:nvGrpSpPr>
        <p:cNvPr id="1" name=""/>
        <p:cNvGrpSpPr/>
        <p:nvPr/>
      </p:nvGrpSpPr>
      <p:grpSpPr>
        <a:xfrm>
          <a:off x="0" y="0"/>
          <a:ext cx="0" cy="0"/>
          <a:chOff x="0" y="0"/>
          <a:chExt cx="0" cy="0"/>
        </a:xfrm>
      </p:grpSpPr>
      <p:sp>
        <p:nvSpPr>
          <p:cNvPr id="2" name="Title"/>
          <p:cNvSpPr>
            <a:spLocks noGrp="1"/>
          </p:cNvSpPr>
          <p:nvPr>
            <p:ph type="title" hasCustomPrompt="1"/>
          </p:nvPr>
        </p:nvSpPr>
        <p:spPr/>
        <p:txBody>
          <a:bodyPr/>
          <a:lstStyle>
            <a:lvl1pPr>
              <a:defRPr baseline="0"/>
            </a:lvl1pPr>
          </a:lstStyle>
          <a:p>
            <a:r>
              <a:rPr lang="en-US"/>
              <a:t>First Level No Bullet</a:t>
            </a:r>
          </a:p>
        </p:txBody>
      </p:sp>
      <p:sp>
        <p:nvSpPr>
          <p:cNvPr id="4" name="Content Placeholder 3"/>
          <p:cNvSpPr>
            <a:spLocks noGrp="1"/>
          </p:cNvSpPr>
          <p:nvPr>
            <p:ph sz="quarter" idx="14" hasCustomPrompt="1"/>
          </p:nvPr>
        </p:nvSpPr>
        <p:spPr>
          <a:xfrm>
            <a:off x="463296" y="1307592"/>
            <a:ext cx="11274552" cy="4498848"/>
          </a:xfrm>
        </p:spPr>
        <p:txBody>
          <a:bodyPr>
            <a:noAutofit/>
          </a:bodyPr>
          <a:lstStyle>
            <a:lvl1pPr marL="0" indent="0">
              <a:lnSpc>
                <a:spcPct val="125000"/>
              </a:lnSpc>
              <a:spcBef>
                <a:spcPts val="1350"/>
              </a:spcBef>
              <a:buClr>
                <a:schemeClr val="tx1"/>
              </a:buClr>
              <a:buNone/>
              <a:defRPr sz="2200">
                <a:solidFill>
                  <a:schemeClr val="tx2"/>
                </a:solidFill>
              </a:defRPr>
            </a:lvl1pPr>
            <a:lvl2pPr marL="240030" indent="-240030">
              <a:lnSpc>
                <a:spcPct val="125000"/>
              </a:lnSpc>
              <a:spcBef>
                <a:spcPts val="450"/>
              </a:spcBef>
              <a:buClr>
                <a:schemeClr val="tx1"/>
              </a:buClr>
              <a:buFont typeface="Times New Roman" panose="02020603050405020304" pitchFamily="18" charset="0"/>
              <a:buChar char="•"/>
              <a:defRPr sz="2200">
                <a:solidFill>
                  <a:schemeClr val="tx2"/>
                </a:solidFill>
              </a:defRPr>
            </a:lvl2pPr>
            <a:lvl3pPr marL="480060" indent="-240030">
              <a:lnSpc>
                <a:spcPct val="125000"/>
              </a:lnSpc>
              <a:spcBef>
                <a:spcPts val="450"/>
              </a:spcBef>
              <a:buClr>
                <a:schemeClr val="tx1"/>
              </a:buClr>
              <a:buFont typeface="Arial Narrow" panose="020B0606020202030204" pitchFamily="34" charset="0"/>
              <a:buChar char="–"/>
              <a:defRPr sz="2200">
                <a:solidFill>
                  <a:schemeClr val="tx2"/>
                </a:solidFill>
              </a:defRPr>
            </a:lvl3pPr>
            <a:lvl4pPr marL="720090" indent="-240030">
              <a:lnSpc>
                <a:spcPct val="125000"/>
              </a:lnSpc>
              <a:spcBef>
                <a:spcPts val="450"/>
              </a:spcBef>
              <a:buClr>
                <a:schemeClr val="tx1"/>
              </a:buClr>
              <a:buFont typeface="Arial Narrow" panose="020B0606020202030204" pitchFamily="34" charset="0"/>
              <a:buChar char="»"/>
              <a:defRPr sz="2200">
                <a:solidFill>
                  <a:schemeClr val="tx2"/>
                </a:solidFill>
              </a:defRPr>
            </a:lvl4pPr>
            <a:lvl5pPr marL="960120" indent="-240030">
              <a:lnSpc>
                <a:spcPct val="125000"/>
              </a:lnSpc>
              <a:spcBef>
                <a:spcPts val="450"/>
              </a:spcBef>
              <a:buClr>
                <a:schemeClr val="tx1"/>
              </a:buClr>
              <a:buFont typeface="Arial Narrow" panose="020B0606020202030204" pitchFamily="34" charset="0"/>
              <a:buChar char="◦"/>
              <a:defRPr sz="2200">
                <a:solidFill>
                  <a:schemeClr val="tx2"/>
                </a:solidFill>
              </a:defRPr>
            </a:lvl5pPr>
            <a:lvl6pPr marL="1200150" indent="-240030">
              <a:lnSpc>
                <a:spcPct val="125000"/>
              </a:lnSpc>
              <a:spcBef>
                <a:spcPts val="1350"/>
              </a:spcBef>
              <a:buClr>
                <a:schemeClr val="tx1"/>
              </a:buClr>
              <a:buFont typeface="Arial Narrow" panose="020B0606020202030204" pitchFamily="34" charset="0"/>
              <a:buChar char="›"/>
              <a:defRPr sz="1800" baseline="0">
                <a:solidFill>
                  <a:schemeClr val="tx1"/>
                </a:solidFill>
              </a:defRPr>
            </a:lvl6pPr>
          </a:lstStyle>
          <a:p>
            <a:pPr lvl="0"/>
            <a:r>
              <a:rPr lang="en-US"/>
              <a:t>Regular Text. Click here to add text or click on an icon below to add a table, graph, SmartArt object, or picture. The first text level has no bullet. Use the Increase List Level and Decrease List Level icons in the Paragraph group on the Home tab to move between first level (no bullet) and second level (round bullet) text.</a:t>
            </a:r>
          </a:p>
          <a:p>
            <a:pPr lvl="1"/>
            <a:r>
              <a:rPr lang="en-US"/>
              <a:t>Second level</a:t>
            </a:r>
          </a:p>
          <a:p>
            <a:pPr lvl="2"/>
            <a:r>
              <a:rPr lang="en-US"/>
              <a:t>Third level</a:t>
            </a:r>
          </a:p>
          <a:p>
            <a:pPr lvl="3"/>
            <a:r>
              <a:rPr lang="en-US"/>
              <a:t>Fourth level</a:t>
            </a:r>
          </a:p>
          <a:p>
            <a:pPr lvl="4"/>
            <a:r>
              <a:rPr lang="en-US"/>
              <a:t>Fifth level</a:t>
            </a:r>
          </a:p>
        </p:txBody>
      </p:sp>
      <p:sp>
        <p:nvSpPr>
          <p:cNvPr id="8" name="Note Placeholder 3">
            <a:extLst>
              <a:ext uri="{FF2B5EF4-FFF2-40B4-BE49-F238E27FC236}">
                <a16:creationId xmlns:a16="http://schemas.microsoft.com/office/drawing/2014/main" id="{F84AE1BC-40C4-4FAD-B98B-DBD3B7BA52BE}"/>
              </a:ext>
            </a:extLst>
          </p:cNvPr>
          <p:cNvSpPr>
            <a:spLocks noGrp="1"/>
          </p:cNvSpPr>
          <p:nvPr>
            <p:ph type="body" sz="quarter" idx="17" hasCustomPrompt="1"/>
          </p:nvPr>
        </p:nvSpPr>
        <p:spPr>
          <a:xfrm>
            <a:off x="457201" y="5806276"/>
            <a:ext cx="11277600" cy="338328"/>
          </a:xfrm>
        </p:spPr>
        <p:txBody>
          <a:bodyPr anchor="b" anchorCtr="0">
            <a:noAutofit/>
          </a:bodyPr>
          <a:lstStyle>
            <a:lvl1pPr marL="0" indent="0">
              <a:buNone/>
              <a:defRPr sz="1000"/>
            </a:lvl1pPr>
          </a:lstStyle>
          <a:p>
            <a:r>
              <a:rPr lang="en-US" i="1"/>
              <a:t>Note.</a:t>
            </a:r>
            <a:r>
              <a:rPr lang="en-US"/>
              <a:t> Placeholder for notes, sources, and permissions (if needed). “</a:t>
            </a:r>
            <a:r>
              <a:rPr lang="en-US" i="1"/>
              <a:t>Note.</a:t>
            </a:r>
            <a:r>
              <a:rPr lang="en-US"/>
              <a:t>” (including a period) is italicized.</a:t>
            </a:r>
          </a:p>
        </p:txBody>
      </p:sp>
      <p:sp>
        <p:nvSpPr>
          <p:cNvPr id="3" name="Slide Number Placeholder 2">
            <a:extLst>
              <a:ext uri="{FF2B5EF4-FFF2-40B4-BE49-F238E27FC236}">
                <a16:creationId xmlns:a16="http://schemas.microsoft.com/office/drawing/2014/main" id="{B3A08CD7-9B44-4C4F-9F5B-FC4CA4B423FC}"/>
              </a:ext>
            </a:extLst>
          </p:cNvPr>
          <p:cNvSpPr>
            <a:spLocks noGrp="1"/>
          </p:cNvSpPr>
          <p:nvPr>
            <p:ph type="sldNum" sz="quarter" idx="18"/>
          </p:nvPr>
        </p:nvSpPr>
        <p:spPr/>
        <p:txBody>
          <a:bodyPr/>
          <a:lstStyle/>
          <a:p>
            <a:fld id="{7E1341B0-7904-4148-9082-6535FE1E4D20}" type="slidenum">
              <a:rPr lang="en-US" smtClean="0"/>
              <a:pPr/>
              <a:t>‹#›</a:t>
            </a:fld>
            <a:endParaRPr lang="en-US" dirty="0"/>
          </a:p>
        </p:txBody>
      </p:sp>
    </p:spTree>
    <p:extLst>
      <p:ext uri="{BB962C8B-B14F-4D97-AF65-F5344CB8AC3E}">
        <p14:creationId xmlns:p14="http://schemas.microsoft.com/office/powerpoint/2010/main" val="230200223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Content w-Lead-i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6B8B60-8939-43D3-9881-45DEF52BCD41}"/>
              </a:ext>
            </a:extLst>
          </p:cNvPr>
          <p:cNvSpPr>
            <a:spLocks noGrp="1"/>
          </p:cNvSpPr>
          <p:nvPr>
            <p:ph type="title" hasCustomPrompt="1"/>
          </p:nvPr>
        </p:nvSpPr>
        <p:spPr/>
        <p:txBody>
          <a:bodyPr/>
          <a:lstStyle>
            <a:lvl1pPr>
              <a:defRPr/>
            </a:lvl1pPr>
          </a:lstStyle>
          <a:p>
            <a:r>
              <a:rPr lang="en-US"/>
              <a:t>Title and Content With Lead-in Paragraph</a:t>
            </a:r>
          </a:p>
        </p:txBody>
      </p:sp>
      <p:sp>
        <p:nvSpPr>
          <p:cNvPr id="4" name="Lead-in Placeholder 3">
            <a:extLst>
              <a:ext uri="{FF2B5EF4-FFF2-40B4-BE49-F238E27FC236}">
                <a16:creationId xmlns:a16="http://schemas.microsoft.com/office/drawing/2014/main" id="{D32E9536-91D3-4E92-BF19-C25BEEB40283}"/>
              </a:ext>
            </a:extLst>
          </p:cNvPr>
          <p:cNvSpPr>
            <a:spLocks noGrp="1"/>
          </p:cNvSpPr>
          <p:nvPr>
            <p:ph type="body" sz="quarter" idx="17" hasCustomPrompt="1"/>
          </p:nvPr>
        </p:nvSpPr>
        <p:spPr>
          <a:xfrm>
            <a:off x="463296" y="1307592"/>
            <a:ext cx="11277600" cy="1143000"/>
          </a:xfrm>
          <a:solidFill>
            <a:schemeClr val="bg2"/>
          </a:solidFill>
        </p:spPr>
        <p:txBody>
          <a:bodyPr lIns="118872" tIns="18288" rIns="118872">
            <a:noAutofit/>
          </a:bodyPr>
          <a:lstStyle>
            <a:lvl1pPr marL="0" indent="0">
              <a:buNone/>
              <a:defRPr sz="1800"/>
            </a:lvl1pPr>
            <a:lvl2pPr>
              <a:defRPr sz="1500"/>
            </a:lvl2pPr>
            <a:lvl3pPr>
              <a:defRPr sz="1500"/>
            </a:lvl3pPr>
            <a:lvl4pPr>
              <a:defRPr sz="1500"/>
            </a:lvl4pPr>
            <a:lvl5pPr>
              <a:defRPr sz="1500"/>
            </a:lvl5pPr>
          </a:lstStyle>
          <a:p>
            <a:pPr lvl="0"/>
            <a:r>
              <a:rPr lang="en-US"/>
              <a:t>Lead-in paragraph</a:t>
            </a:r>
          </a:p>
        </p:txBody>
      </p:sp>
      <p:sp>
        <p:nvSpPr>
          <p:cNvPr id="6" name="Content Placeholder 5">
            <a:extLst>
              <a:ext uri="{FF2B5EF4-FFF2-40B4-BE49-F238E27FC236}">
                <a16:creationId xmlns:a16="http://schemas.microsoft.com/office/drawing/2014/main" id="{A128698D-903A-4A32-BC3D-588F2292390E}"/>
              </a:ext>
            </a:extLst>
          </p:cNvPr>
          <p:cNvSpPr>
            <a:spLocks noGrp="1"/>
          </p:cNvSpPr>
          <p:nvPr>
            <p:ph sz="quarter" idx="20" hasCustomPrompt="1"/>
          </p:nvPr>
        </p:nvSpPr>
        <p:spPr>
          <a:xfrm>
            <a:off x="457200" y="2633665"/>
            <a:ext cx="11277600" cy="3171825"/>
          </a:xfrm>
        </p:spPr>
        <p:txBody>
          <a:bodyPr>
            <a:normAutofit/>
          </a:bodyPr>
          <a:lstStyle>
            <a:lvl1pPr>
              <a:defRPr sz="1800"/>
            </a:lvl1pPr>
            <a:lvl2pPr>
              <a:defRPr sz="1800"/>
            </a:lvl2pPr>
            <a:lvl3pPr>
              <a:defRPr sz="1800"/>
            </a:lvl3pPr>
            <a:lvl4pPr>
              <a:defRPr sz="1800"/>
            </a:lvl4pPr>
            <a:lvl5pPr>
              <a:defRPr sz="1800"/>
            </a:lvl5pPr>
          </a:lstStyle>
          <a:p>
            <a:pPr lvl="0"/>
            <a:r>
              <a:rPr lang="en-US"/>
              <a:t>First level</a:t>
            </a:r>
          </a:p>
          <a:p>
            <a:pPr lvl="1"/>
            <a:r>
              <a:rPr lang="en-US"/>
              <a:t>Second level</a:t>
            </a:r>
          </a:p>
          <a:p>
            <a:pPr lvl="2"/>
            <a:r>
              <a:rPr lang="en-US"/>
              <a:t>Third level</a:t>
            </a:r>
          </a:p>
          <a:p>
            <a:pPr lvl="3"/>
            <a:r>
              <a:rPr lang="en-US"/>
              <a:t>Fourth level</a:t>
            </a:r>
          </a:p>
          <a:p>
            <a:pPr lvl="4"/>
            <a:r>
              <a:rPr lang="en-US"/>
              <a:t>Fifth level</a:t>
            </a:r>
          </a:p>
        </p:txBody>
      </p:sp>
      <p:sp>
        <p:nvSpPr>
          <p:cNvPr id="8" name="Note Placeholder 3">
            <a:extLst>
              <a:ext uri="{FF2B5EF4-FFF2-40B4-BE49-F238E27FC236}">
                <a16:creationId xmlns:a16="http://schemas.microsoft.com/office/drawing/2014/main" id="{AF2CAEDF-A655-4DD9-A981-DBB495D58E8F}"/>
              </a:ext>
            </a:extLst>
          </p:cNvPr>
          <p:cNvSpPr>
            <a:spLocks noGrp="1"/>
          </p:cNvSpPr>
          <p:nvPr>
            <p:ph type="body" sz="quarter" idx="14" hasCustomPrompt="1"/>
          </p:nvPr>
        </p:nvSpPr>
        <p:spPr>
          <a:xfrm>
            <a:off x="457201" y="5806276"/>
            <a:ext cx="11277600" cy="338328"/>
          </a:xfrm>
        </p:spPr>
        <p:txBody>
          <a:bodyPr anchor="b" anchorCtr="0">
            <a:noAutofit/>
          </a:bodyPr>
          <a:lstStyle>
            <a:lvl1pPr marL="0" indent="0">
              <a:buNone/>
              <a:defRPr sz="1000"/>
            </a:lvl1pPr>
          </a:lstStyle>
          <a:p>
            <a:r>
              <a:rPr lang="en-US" i="1"/>
              <a:t>Note.</a:t>
            </a:r>
            <a:r>
              <a:rPr lang="en-US"/>
              <a:t> Placeholder for notes, sources, and permissions (if needed). “</a:t>
            </a:r>
            <a:r>
              <a:rPr lang="en-US" i="1"/>
              <a:t>Note.</a:t>
            </a:r>
            <a:r>
              <a:rPr lang="en-US"/>
              <a:t>” (including a period) is italicized.</a:t>
            </a:r>
          </a:p>
        </p:txBody>
      </p:sp>
      <p:sp>
        <p:nvSpPr>
          <p:cNvPr id="3" name="Slide Number Placeholder 2">
            <a:extLst>
              <a:ext uri="{FF2B5EF4-FFF2-40B4-BE49-F238E27FC236}">
                <a16:creationId xmlns:a16="http://schemas.microsoft.com/office/drawing/2014/main" id="{CDB21421-8E0E-489B-9103-5926736EF23B}"/>
              </a:ext>
            </a:extLst>
          </p:cNvPr>
          <p:cNvSpPr>
            <a:spLocks noGrp="1"/>
          </p:cNvSpPr>
          <p:nvPr>
            <p:ph type="sldNum" sz="quarter" idx="21"/>
          </p:nvPr>
        </p:nvSpPr>
        <p:spPr/>
        <p:txBody>
          <a:bodyPr/>
          <a:lstStyle/>
          <a:p>
            <a:fld id="{7E1341B0-7904-4148-9082-6535FE1E4D20}" type="slidenum">
              <a:rPr lang="en-US" smtClean="0"/>
              <a:pPr/>
              <a:t>‹#›</a:t>
            </a:fld>
            <a:endParaRPr lang="en-US" dirty="0"/>
          </a:p>
        </p:txBody>
      </p:sp>
    </p:spTree>
    <p:extLst>
      <p:ext uri="{BB962C8B-B14F-4D97-AF65-F5344CB8AC3E}">
        <p14:creationId xmlns:p14="http://schemas.microsoft.com/office/powerpoint/2010/main" val="459664981"/>
      </p:ext>
    </p:extLst>
  </p:cSld>
  <p:clrMapOvr>
    <a:masterClrMapping/>
  </p:clrMapOvr>
  <p:extLst>
    <p:ext uri="{DCECCB84-F9BA-43D5-87BE-67443E8EF086}">
      <p15:sldGuideLst xmlns:p15="http://schemas.microsoft.com/office/powerpoint/2012/main">
        <p15:guide id="1" orient="horz" pos="600">
          <p15:clr>
            <a:srgbClr val="FBAE40"/>
          </p15:clr>
        </p15:guide>
        <p15:guide id="2" pos="288">
          <p15:clr>
            <a:srgbClr val="FBAE40"/>
          </p15:clr>
        </p15:guide>
        <p15:guide id="3" pos="7392">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08B4ED-C386-4348-81C7-E7982A82A559}"/>
              </a:ext>
            </a:extLst>
          </p:cNvPr>
          <p:cNvSpPr>
            <a:spLocks noGrp="1"/>
          </p:cNvSpPr>
          <p:nvPr>
            <p:ph type="title" hasCustomPrompt="1"/>
          </p:nvPr>
        </p:nvSpPr>
        <p:spPr>
          <a:xfrm>
            <a:off x="458724" y="0"/>
            <a:ext cx="11274552" cy="1078992"/>
          </a:xfrm>
        </p:spPr>
        <p:txBody>
          <a:bodyPr/>
          <a:lstStyle>
            <a:lvl1pPr>
              <a:defRPr/>
            </a:lvl1pPr>
          </a:lstStyle>
          <a:p>
            <a:r>
              <a:rPr lang="en-US"/>
              <a:t>Right and Left Content</a:t>
            </a:r>
          </a:p>
        </p:txBody>
      </p:sp>
      <p:sp>
        <p:nvSpPr>
          <p:cNvPr id="3" name="Left Content"/>
          <p:cNvSpPr>
            <a:spLocks noGrp="1"/>
          </p:cNvSpPr>
          <p:nvPr>
            <p:ph sz="half" idx="1" hasCustomPrompt="1"/>
          </p:nvPr>
        </p:nvSpPr>
        <p:spPr>
          <a:xfrm>
            <a:off x="463296" y="1307592"/>
            <a:ext cx="5506848" cy="4498848"/>
          </a:xfrm>
        </p:spPr>
        <p:txBody>
          <a:bodyPr>
            <a:noAutofit/>
          </a:bodyPr>
          <a:lstStyle>
            <a:lvl1pPr>
              <a:defRPr sz="2200"/>
            </a:lvl1pPr>
            <a:lvl2pPr>
              <a:defRPr sz="2200"/>
            </a:lvl2pPr>
            <a:lvl3pPr>
              <a:defRPr sz="2200"/>
            </a:lvl3pPr>
            <a:lvl4pPr>
              <a:defRPr sz="2200"/>
            </a:lvl4pPr>
            <a:lvl5pPr>
              <a:defRPr sz="2200"/>
            </a:lvl5pPr>
          </a:lstStyle>
          <a:p>
            <a:pPr lvl="0"/>
            <a:r>
              <a:rPr lang="en-US"/>
              <a:t>Click here to add text, or click on an icon below to add a table, chart, SmartArt object, or picture. Use “Increase List Level” and “Decrease List Level” icons in the “Paragraph” group on the “Home” tab to move between text without bullets and text with bullets.</a:t>
            </a:r>
          </a:p>
          <a:p>
            <a:pPr lvl="1"/>
            <a:r>
              <a:rPr lang="en-US"/>
              <a:t>Second level</a:t>
            </a:r>
          </a:p>
          <a:p>
            <a:pPr lvl="2"/>
            <a:r>
              <a:rPr lang="en-US"/>
              <a:t>Third level</a:t>
            </a:r>
          </a:p>
          <a:p>
            <a:pPr lvl="3"/>
            <a:r>
              <a:rPr lang="en-US"/>
              <a:t>Fourth level</a:t>
            </a:r>
          </a:p>
          <a:p>
            <a:pPr lvl="4"/>
            <a:r>
              <a:rPr lang="en-US"/>
              <a:t>Fifth level</a:t>
            </a:r>
          </a:p>
        </p:txBody>
      </p:sp>
      <p:sp>
        <p:nvSpPr>
          <p:cNvPr id="8" name="Right Content">
            <a:extLst>
              <a:ext uri="{FF2B5EF4-FFF2-40B4-BE49-F238E27FC236}">
                <a16:creationId xmlns:a16="http://schemas.microsoft.com/office/drawing/2014/main" id="{484B7A05-FEA0-4FC5-88D7-67D4BE44383B}"/>
              </a:ext>
            </a:extLst>
          </p:cNvPr>
          <p:cNvSpPr>
            <a:spLocks noGrp="1"/>
          </p:cNvSpPr>
          <p:nvPr>
            <p:ph sz="half" idx="17" hasCustomPrompt="1"/>
          </p:nvPr>
        </p:nvSpPr>
        <p:spPr>
          <a:xfrm>
            <a:off x="6226428" y="1307592"/>
            <a:ext cx="5506848" cy="4498848"/>
          </a:xfrm>
        </p:spPr>
        <p:txBody>
          <a:bodyPr>
            <a:noAutofit/>
          </a:bodyPr>
          <a:lstStyle>
            <a:lvl1pPr>
              <a:defRPr sz="2200"/>
            </a:lvl1pPr>
            <a:lvl2pPr>
              <a:defRPr sz="2200"/>
            </a:lvl2pPr>
            <a:lvl3pPr>
              <a:defRPr sz="2200"/>
            </a:lvl3pPr>
            <a:lvl4pPr>
              <a:defRPr sz="2200"/>
            </a:lvl4pPr>
            <a:lvl5pPr>
              <a:defRPr sz="2200"/>
            </a:lvl5pPr>
          </a:lstStyle>
          <a:p>
            <a:pPr lvl="0"/>
            <a:r>
              <a:rPr lang="en-US"/>
              <a:t>Click here to add text, or click on an icon below to add a table, chart, SmartArt object, or picture. Use “Increase List Level” and “Decrease List Level” icons in the “Paragraph” group on the “Home” tab to move between text without bullets and text with bullets.</a:t>
            </a:r>
          </a:p>
          <a:p>
            <a:pPr lvl="1"/>
            <a:r>
              <a:rPr lang="en-US"/>
              <a:t>Second level</a:t>
            </a:r>
          </a:p>
          <a:p>
            <a:pPr lvl="2"/>
            <a:r>
              <a:rPr lang="en-US"/>
              <a:t>Third level</a:t>
            </a:r>
          </a:p>
          <a:p>
            <a:pPr lvl="3"/>
            <a:r>
              <a:rPr lang="en-US"/>
              <a:t>Fourth level</a:t>
            </a:r>
          </a:p>
          <a:p>
            <a:pPr lvl="4"/>
            <a:r>
              <a:rPr lang="en-US"/>
              <a:t>Fifth level</a:t>
            </a:r>
          </a:p>
        </p:txBody>
      </p:sp>
      <p:sp>
        <p:nvSpPr>
          <p:cNvPr id="10" name="Note Placeholder 3">
            <a:extLst>
              <a:ext uri="{FF2B5EF4-FFF2-40B4-BE49-F238E27FC236}">
                <a16:creationId xmlns:a16="http://schemas.microsoft.com/office/drawing/2014/main" id="{B1DFD400-A394-4A79-9BD8-2DDE10A63902}"/>
              </a:ext>
            </a:extLst>
          </p:cNvPr>
          <p:cNvSpPr>
            <a:spLocks noGrp="1"/>
          </p:cNvSpPr>
          <p:nvPr>
            <p:ph type="body" sz="quarter" idx="14" hasCustomPrompt="1"/>
          </p:nvPr>
        </p:nvSpPr>
        <p:spPr>
          <a:xfrm>
            <a:off x="457201" y="5806276"/>
            <a:ext cx="11277600" cy="338328"/>
          </a:xfrm>
        </p:spPr>
        <p:txBody>
          <a:bodyPr anchor="b" anchorCtr="0">
            <a:noAutofit/>
          </a:bodyPr>
          <a:lstStyle>
            <a:lvl1pPr marL="0" indent="0">
              <a:buNone/>
              <a:defRPr sz="1000"/>
            </a:lvl1pPr>
          </a:lstStyle>
          <a:p>
            <a:r>
              <a:rPr lang="en-US" i="1"/>
              <a:t>Note.</a:t>
            </a:r>
            <a:r>
              <a:rPr lang="en-US"/>
              <a:t> Placeholder for notes, sources, and permissions (if needed). “</a:t>
            </a:r>
            <a:r>
              <a:rPr lang="en-US" i="1"/>
              <a:t>Note.</a:t>
            </a:r>
            <a:r>
              <a:rPr lang="en-US"/>
              <a:t>” (including a period) is italicized.</a:t>
            </a:r>
          </a:p>
        </p:txBody>
      </p:sp>
      <p:sp>
        <p:nvSpPr>
          <p:cNvPr id="5" name="Slide Number Placeholder 4">
            <a:extLst>
              <a:ext uri="{FF2B5EF4-FFF2-40B4-BE49-F238E27FC236}">
                <a16:creationId xmlns:a16="http://schemas.microsoft.com/office/drawing/2014/main" id="{9BA4A3C4-255B-4231-AA88-C4762AB63556}"/>
              </a:ext>
            </a:extLst>
          </p:cNvPr>
          <p:cNvSpPr>
            <a:spLocks noGrp="1"/>
          </p:cNvSpPr>
          <p:nvPr>
            <p:ph type="sldNum" sz="quarter" idx="18"/>
          </p:nvPr>
        </p:nvSpPr>
        <p:spPr/>
        <p:txBody>
          <a:bodyPr/>
          <a:lstStyle/>
          <a:p>
            <a:fld id="{7E1341B0-7904-4148-9082-6535FE1E4D20}" type="slidenum">
              <a:rPr lang="en-US" smtClean="0"/>
              <a:pPr/>
              <a:t>‹#›</a:t>
            </a:fld>
            <a:endParaRPr lang="en-US" dirty="0"/>
          </a:p>
        </p:txBody>
      </p:sp>
    </p:spTree>
    <p:extLst>
      <p:ext uri="{BB962C8B-B14F-4D97-AF65-F5344CB8AC3E}">
        <p14:creationId xmlns:p14="http://schemas.microsoft.com/office/powerpoint/2010/main" val="12401858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Ordered Lis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E663A80-C4FE-47C7-AE59-5367AEE6BDC0}"/>
              </a:ext>
            </a:extLst>
          </p:cNvPr>
          <p:cNvSpPr>
            <a:spLocks noGrp="1"/>
          </p:cNvSpPr>
          <p:nvPr>
            <p:ph type="title" hasCustomPrompt="1"/>
          </p:nvPr>
        </p:nvSpPr>
        <p:spPr/>
        <p:txBody>
          <a:bodyPr/>
          <a:lstStyle/>
          <a:p>
            <a:r>
              <a:rPr lang="en-US"/>
              <a:t>Ordered List</a:t>
            </a:r>
          </a:p>
        </p:txBody>
      </p:sp>
      <p:sp>
        <p:nvSpPr>
          <p:cNvPr id="5" name="Content"/>
          <p:cNvSpPr>
            <a:spLocks noGrp="1"/>
          </p:cNvSpPr>
          <p:nvPr>
            <p:ph sz="quarter" idx="17" hasCustomPrompt="1"/>
          </p:nvPr>
        </p:nvSpPr>
        <p:spPr>
          <a:xfrm>
            <a:off x="463296" y="1307592"/>
            <a:ext cx="11274552" cy="4498848"/>
          </a:xfrm>
        </p:spPr>
        <p:txBody>
          <a:bodyPr>
            <a:normAutofit/>
          </a:bodyPr>
          <a:lstStyle>
            <a:lvl1pPr marL="342900" indent="-342900">
              <a:lnSpc>
                <a:spcPct val="125000"/>
              </a:lnSpc>
              <a:spcBef>
                <a:spcPts val="450"/>
              </a:spcBef>
              <a:buClr>
                <a:schemeClr val="tx2"/>
              </a:buClr>
              <a:buFont typeface="+mj-lt"/>
              <a:buAutoNum type="arabicPeriod"/>
              <a:defRPr sz="2200" baseline="0"/>
            </a:lvl1pPr>
            <a:lvl2pPr marL="685800" indent="-342900">
              <a:lnSpc>
                <a:spcPct val="125000"/>
              </a:lnSpc>
              <a:spcBef>
                <a:spcPts val="450"/>
              </a:spcBef>
              <a:buClr>
                <a:schemeClr val="tx2"/>
              </a:buClr>
              <a:buFont typeface="+mj-lt"/>
              <a:buAutoNum type="alphaLcPeriod"/>
              <a:defRPr sz="2200"/>
            </a:lvl2pPr>
            <a:lvl3pPr marL="1028700" indent="-342900">
              <a:lnSpc>
                <a:spcPct val="125000"/>
              </a:lnSpc>
              <a:spcBef>
                <a:spcPts val="450"/>
              </a:spcBef>
              <a:buClr>
                <a:schemeClr val="tx2"/>
              </a:buClr>
              <a:buFont typeface="+mj-lt"/>
              <a:buAutoNum type="romanLcPeriod"/>
              <a:defRPr sz="2200"/>
            </a:lvl3pPr>
            <a:lvl4pPr marL="1371600" indent="-342900">
              <a:lnSpc>
                <a:spcPct val="125000"/>
              </a:lnSpc>
              <a:spcBef>
                <a:spcPts val="450"/>
              </a:spcBef>
              <a:buClr>
                <a:schemeClr val="tx2"/>
              </a:buClr>
              <a:buSzPct val="100000"/>
              <a:buFont typeface="+mj-lt"/>
              <a:buAutoNum type="arabicParenR"/>
              <a:defRPr sz="2200"/>
            </a:lvl4pPr>
            <a:lvl5pPr marL="1714500" indent="-342900">
              <a:lnSpc>
                <a:spcPct val="125000"/>
              </a:lnSpc>
              <a:spcBef>
                <a:spcPts val="450"/>
              </a:spcBef>
              <a:buClr>
                <a:schemeClr val="tx2"/>
              </a:buClr>
              <a:buFont typeface="+mj-lt"/>
              <a:buAutoNum type="alphaLcParenR"/>
              <a:defRPr sz="2200"/>
            </a:lvl5pPr>
          </a:lstStyle>
          <a:p>
            <a:pPr lvl="0"/>
            <a:r>
              <a:rPr lang="en-US"/>
              <a:t>Arabic numerals</a:t>
            </a:r>
          </a:p>
          <a:p>
            <a:pPr lvl="1"/>
            <a:r>
              <a:rPr lang="en-US"/>
              <a:t>Lowercase letters</a:t>
            </a:r>
          </a:p>
          <a:p>
            <a:pPr lvl="2"/>
            <a:r>
              <a:rPr lang="en-US"/>
              <a:t>Lowercase Roman numerals</a:t>
            </a:r>
          </a:p>
          <a:p>
            <a:pPr lvl="3"/>
            <a:r>
              <a:rPr lang="en-US"/>
              <a:t>Arabic numerals</a:t>
            </a:r>
          </a:p>
          <a:p>
            <a:pPr lvl="4"/>
            <a:r>
              <a:rPr lang="en-US"/>
              <a:t>Lowercase letters</a:t>
            </a:r>
          </a:p>
        </p:txBody>
      </p:sp>
      <p:sp>
        <p:nvSpPr>
          <p:cNvPr id="6" name="Note Placeholder 3">
            <a:extLst>
              <a:ext uri="{FF2B5EF4-FFF2-40B4-BE49-F238E27FC236}">
                <a16:creationId xmlns:a16="http://schemas.microsoft.com/office/drawing/2014/main" id="{6FD3B461-E755-4B5F-91E5-CA559BC8556A}"/>
              </a:ext>
            </a:extLst>
          </p:cNvPr>
          <p:cNvSpPr>
            <a:spLocks noGrp="1"/>
          </p:cNvSpPr>
          <p:nvPr>
            <p:ph type="body" sz="quarter" idx="14" hasCustomPrompt="1"/>
          </p:nvPr>
        </p:nvSpPr>
        <p:spPr>
          <a:xfrm>
            <a:off x="457201" y="5806276"/>
            <a:ext cx="11277600" cy="338328"/>
          </a:xfrm>
        </p:spPr>
        <p:txBody>
          <a:bodyPr anchor="b" anchorCtr="0">
            <a:noAutofit/>
          </a:bodyPr>
          <a:lstStyle>
            <a:lvl1pPr marL="0" indent="0">
              <a:buNone/>
              <a:defRPr sz="1000"/>
            </a:lvl1pPr>
          </a:lstStyle>
          <a:p>
            <a:r>
              <a:rPr lang="en-US" i="1"/>
              <a:t>Note.</a:t>
            </a:r>
            <a:r>
              <a:rPr lang="en-US"/>
              <a:t> Placeholder for notes, sources, and permissions (if needed). “</a:t>
            </a:r>
            <a:r>
              <a:rPr lang="en-US" i="1"/>
              <a:t>Note.</a:t>
            </a:r>
            <a:r>
              <a:rPr lang="en-US"/>
              <a:t>” (including a period) is italicized.</a:t>
            </a:r>
          </a:p>
        </p:txBody>
      </p:sp>
      <p:sp>
        <p:nvSpPr>
          <p:cNvPr id="2" name="Slide Number Placeholder 1">
            <a:extLst>
              <a:ext uri="{FF2B5EF4-FFF2-40B4-BE49-F238E27FC236}">
                <a16:creationId xmlns:a16="http://schemas.microsoft.com/office/drawing/2014/main" id="{FCCA69E8-7290-45EF-B213-A7907E8FA079}"/>
              </a:ext>
            </a:extLst>
          </p:cNvPr>
          <p:cNvSpPr>
            <a:spLocks noGrp="1"/>
          </p:cNvSpPr>
          <p:nvPr>
            <p:ph type="sldNum" sz="quarter" idx="18"/>
          </p:nvPr>
        </p:nvSpPr>
        <p:spPr/>
        <p:txBody>
          <a:bodyPr/>
          <a:lstStyle/>
          <a:p>
            <a:fld id="{7E1341B0-7904-4148-9082-6535FE1E4D20}" type="slidenum">
              <a:rPr lang="en-US" smtClean="0"/>
              <a:pPr/>
              <a:t>‹#›</a:t>
            </a:fld>
            <a:endParaRPr lang="en-US" dirty="0"/>
          </a:p>
        </p:txBody>
      </p:sp>
    </p:spTree>
    <p:extLst>
      <p:ext uri="{BB962C8B-B14F-4D97-AF65-F5344CB8AC3E}">
        <p14:creationId xmlns:p14="http://schemas.microsoft.com/office/powerpoint/2010/main" val="138435835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wo Content Ordered Lis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85EDC0F-0478-43C1-AF59-7FF8B1826391}"/>
              </a:ext>
            </a:extLst>
          </p:cNvPr>
          <p:cNvSpPr>
            <a:spLocks noGrp="1"/>
          </p:cNvSpPr>
          <p:nvPr>
            <p:ph type="title" hasCustomPrompt="1"/>
          </p:nvPr>
        </p:nvSpPr>
        <p:spPr>
          <a:xfrm>
            <a:off x="458724" y="0"/>
            <a:ext cx="11274552" cy="1078992"/>
          </a:xfrm>
        </p:spPr>
        <p:txBody>
          <a:bodyPr/>
          <a:lstStyle>
            <a:lvl1pPr>
              <a:defRPr/>
            </a:lvl1pPr>
          </a:lstStyle>
          <a:p>
            <a:r>
              <a:rPr lang="en-US"/>
              <a:t>Right and Left Ordered List</a:t>
            </a:r>
          </a:p>
        </p:txBody>
      </p:sp>
      <p:sp>
        <p:nvSpPr>
          <p:cNvPr id="14" name="Left Content"/>
          <p:cNvSpPr>
            <a:spLocks noGrp="1"/>
          </p:cNvSpPr>
          <p:nvPr>
            <p:ph sz="quarter" idx="18" hasCustomPrompt="1"/>
          </p:nvPr>
        </p:nvSpPr>
        <p:spPr>
          <a:xfrm>
            <a:off x="463296" y="1307592"/>
            <a:ext cx="5568696" cy="4498848"/>
          </a:xfrm>
        </p:spPr>
        <p:txBody>
          <a:bodyPr>
            <a:normAutofit/>
          </a:bodyPr>
          <a:lstStyle>
            <a:lvl1pPr marL="342900" indent="-342900">
              <a:lnSpc>
                <a:spcPct val="125000"/>
              </a:lnSpc>
              <a:spcBef>
                <a:spcPts val="450"/>
              </a:spcBef>
              <a:buClr>
                <a:schemeClr val="tx1"/>
              </a:buClr>
              <a:buFont typeface="+mj-lt"/>
              <a:buAutoNum type="arabicPeriod"/>
              <a:defRPr sz="2200"/>
            </a:lvl1pPr>
            <a:lvl2pPr marL="685800" indent="-342900">
              <a:lnSpc>
                <a:spcPct val="125000"/>
              </a:lnSpc>
              <a:spcBef>
                <a:spcPts val="450"/>
              </a:spcBef>
              <a:buClr>
                <a:schemeClr val="tx1"/>
              </a:buClr>
              <a:buFont typeface="+mj-lt"/>
              <a:buAutoNum type="alphaLcPeriod"/>
              <a:defRPr sz="2200"/>
            </a:lvl2pPr>
            <a:lvl3pPr marL="1028700" indent="-342900">
              <a:lnSpc>
                <a:spcPct val="125000"/>
              </a:lnSpc>
              <a:spcBef>
                <a:spcPts val="450"/>
              </a:spcBef>
              <a:buClr>
                <a:schemeClr val="tx1"/>
              </a:buClr>
              <a:buFont typeface="+mj-lt"/>
              <a:buAutoNum type="romanLcPeriod"/>
              <a:defRPr sz="2200"/>
            </a:lvl3pPr>
            <a:lvl4pPr marL="1371600" indent="-342900">
              <a:lnSpc>
                <a:spcPct val="125000"/>
              </a:lnSpc>
              <a:spcBef>
                <a:spcPts val="450"/>
              </a:spcBef>
              <a:buClr>
                <a:schemeClr val="tx1"/>
              </a:buClr>
              <a:buSzPct val="100000"/>
              <a:buFont typeface="+mj-lt"/>
              <a:buAutoNum type="arabicParenR"/>
              <a:defRPr sz="2200"/>
            </a:lvl4pPr>
            <a:lvl5pPr marL="1714500" indent="-342900">
              <a:lnSpc>
                <a:spcPct val="125000"/>
              </a:lnSpc>
              <a:spcBef>
                <a:spcPts val="450"/>
              </a:spcBef>
              <a:buClr>
                <a:schemeClr val="tx1"/>
              </a:buClr>
              <a:buFont typeface="+mj-lt"/>
              <a:buAutoNum type="alphaLcParenR"/>
              <a:defRPr sz="2200"/>
            </a:lvl5pPr>
          </a:lstStyle>
          <a:p>
            <a:pPr lvl="0"/>
            <a:r>
              <a:rPr lang="en-US"/>
              <a:t>Click here to add an ordered list, or click on an icon below to add a table, graph, SmartArt object, or picture. </a:t>
            </a:r>
          </a:p>
          <a:p>
            <a:pPr lvl="1"/>
            <a:r>
              <a:rPr lang="en-US"/>
              <a:t>Second level</a:t>
            </a:r>
          </a:p>
          <a:p>
            <a:pPr lvl="2"/>
            <a:r>
              <a:rPr lang="en-US"/>
              <a:t>Third level</a:t>
            </a:r>
          </a:p>
          <a:p>
            <a:pPr lvl="3"/>
            <a:r>
              <a:rPr lang="en-US"/>
              <a:t>Fourth level</a:t>
            </a:r>
          </a:p>
          <a:p>
            <a:pPr lvl="4"/>
            <a:r>
              <a:rPr lang="en-US"/>
              <a:t>Fifth level</a:t>
            </a:r>
          </a:p>
        </p:txBody>
      </p:sp>
      <p:sp>
        <p:nvSpPr>
          <p:cNvPr id="16" name="Right Content"/>
          <p:cNvSpPr>
            <a:spLocks noGrp="1"/>
          </p:cNvSpPr>
          <p:nvPr>
            <p:ph sz="quarter" idx="19" hasCustomPrompt="1"/>
          </p:nvPr>
        </p:nvSpPr>
        <p:spPr>
          <a:xfrm>
            <a:off x="6164580" y="1307592"/>
            <a:ext cx="5568696" cy="4498848"/>
          </a:xfrm>
        </p:spPr>
        <p:txBody>
          <a:bodyPr>
            <a:normAutofit/>
          </a:bodyPr>
          <a:lstStyle>
            <a:lvl1pPr marL="342900" indent="-342900">
              <a:lnSpc>
                <a:spcPct val="125000"/>
              </a:lnSpc>
              <a:spcBef>
                <a:spcPts val="450"/>
              </a:spcBef>
              <a:buClr>
                <a:schemeClr val="tx1"/>
              </a:buClr>
              <a:buFont typeface="+mj-lt"/>
              <a:buAutoNum type="arabicPeriod"/>
              <a:defRPr sz="2200"/>
            </a:lvl1pPr>
            <a:lvl2pPr marL="685800" indent="-342900">
              <a:lnSpc>
                <a:spcPct val="125000"/>
              </a:lnSpc>
              <a:spcBef>
                <a:spcPts val="450"/>
              </a:spcBef>
              <a:buClr>
                <a:schemeClr val="tx1"/>
              </a:buClr>
              <a:buFont typeface="+mj-lt"/>
              <a:buAutoNum type="alphaLcPeriod"/>
              <a:defRPr sz="2200"/>
            </a:lvl2pPr>
            <a:lvl3pPr marL="1028700" indent="-342900">
              <a:lnSpc>
                <a:spcPct val="125000"/>
              </a:lnSpc>
              <a:spcBef>
                <a:spcPts val="450"/>
              </a:spcBef>
              <a:buClr>
                <a:schemeClr val="tx1"/>
              </a:buClr>
              <a:buFont typeface="+mj-lt"/>
              <a:buAutoNum type="romanLcPeriod"/>
              <a:defRPr sz="2200"/>
            </a:lvl3pPr>
            <a:lvl4pPr marL="1371600" indent="-342900">
              <a:lnSpc>
                <a:spcPct val="125000"/>
              </a:lnSpc>
              <a:spcBef>
                <a:spcPts val="450"/>
              </a:spcBef>
              <a:buClr>
                <a:schemeClr val="tx1"/>
              </a:buClr>
              <a:buSzPct val="100000"/>
              <a:buFont typeface="+mj-lt"/>
              <a:buAutoNum type="arabicParenR"/>
              <a:defRPr sz="2200"/>
            </a:lvl4pPr>
            <a:lvl5pPr marL="1714500" indent="-342900">
              <a:lnSpc>
                <a:spcPct val="125000"/>
              </a:lnSpc>
              <a:spcBef>
                <a:spcPts val="450"/>
              </a:spcBef>
              <a:buClr>
                <a:schemeClr val="tx1"/>
              </a:buClr>
              <a:buFont typeface="+mj-lt"/>
              <a:buAutoNum type="alphaLcParenR"/>
              <a:defRPr sz="2200"/>
            </a:lvl5pPr>
          </a:lstStyle>
          <a:p>
            <a:pPr lvl="0"/>
            <a:r>
              <a:rPr lang="en-US"/>
              <a:t>Click here to add an ordered list, or click on an icon below to add a table, graph, SmartArt object, or picture. </a:t>
            </a:r>
          </a:p>
          <a:p>
            <a:pPr lvl="1"/>
            <a:r>
              <a:rPr lang="en-US"/>
              <a:t>Second level</a:t>
            </a:r>
          </a:p>
          <a:p>
            <a:pPr lvl="2"/>
            <a:r>
              <a:rPr lang="en-US"/>
              <a:t>Third level</a:t>
            </a:r>
          </a:p>
          <a:p>
            <a:pPr lvl="3"/>
            <a:r>
              <a:rPr lang="en-US"/>
              <a:t>Fourth level</a:t>
            </a:r>
          </a:p>
          <a:p>
            <a:pPr lvl="4"/>
            <a:r>
              <a:rPr lang="en-US"/>
              <a:t>Fifth level</a:t>
            </a:r>
          </a:p>
        </p:txBody>
      </p:sp>
      <p:sp>
        <p:nvSpPr>
          <p:cNvPr id="7" name="Note Placeholder 3">
            <a:extLst>
              <a:ext uri="{FF2B5EF4-FFF2-40B4-BE49-F238E27FC236}">
                <a16:creationId xmlns:a16="http://schemas.microsoft.com/office/drawing/2014/main" id="{7B81A216-2AB7-43BC-AAF2-5F5E16A2268B}"/>
              </a:ext>
            </a:extLst>
          </p:cNvPr>
          <p:cNvSpPr>
            <a:spLocks noGrp="1"/>
          </p:cNvSpPr>
          <p:nvPr>
            <p:ph type="body" sz="quarter" idx="14" hasCustomPrompt="1"/>
          </p:nvPr>
        </p:nvSpPr>
        <p:spPr>
          <a:xfrm>
            <a:off x="457201" y="5806276"/>
            <a:ext cx="11277600" cy="338328"/>
          </a:xfrm>
        </p:spPr>
        <p:txBody>
          <a:bodyPr anchor="b" anchorCtr="0">
            <a:noAutofit/>
          </a:bodyPr>
          <a:lstStyle>
            <a:lvl1pPr marL="0" indent="0">
              <a:buNone/>
              <a:defRPr sz="1000"/>
            </a:lvl1pPr>
          </a:lstStyle>
          <a:p>
            <a:r>
              <a:rPr lang="en-US" i="1"/>
              <a:t>Note.</a:t>
            </a:r>
            <a:r>
              <a:rPr lang="en-US"/>
              <a:t> Placeholder for notes, sources, and permissions (if needed). “</a:t>
            </a:r>
            <a:r>
              <a:rPr lang="en-US" i="1"/>
              <a:t>Note.</a:t>
            </a:r>
            <a:r>
              <a:rPr lang="en-US"/>
              <a:t>” (including a period) is italicized.</a:t>
            </a:r>
          </a:p>
        </p:txBody>
      </p:sp>
      <p:sp>
        <p:nvSpPr>
          <p:cNvPr id="2" name="Slide Number Placeholder 1">
            <a:extLst>
              <a:ext uri="{FF2B5EF4-FFF2-40B4-BE49-F238E27FC236}">
                <a16:creationId xmlns:a16="http://schemas.microsoft.com/office/drawing/2014/main" id="{8C95D85F-969E-4515-A5CD-46CC216A1DB5}"/>
              </a:ext>
            </a:extLst>
          </p:cNvPr>
          <p:cNvSpPr>
            <a:spLocks noGrp="1"/>
          </p:cNvSpPr>
          <p:nvPr>
            <p:ph type="sldNum" sz="quarter" idx="20"/>
          </p:nvPr>
        </p:nvSpPr>
        <p:spPr/>
        <p:txBody>
          <a:bodyPr/>
          <a:lstStyle/>
          <a:p>
            <a:fld id="{7E1341B0-7904-4148-9082-6535FE1E4D20}" type="slidenum">
              <a:rPr lang="en-US" smtClean="0"/>
              <a:pPr/>
              <a:t>‹#›</a:t>
            </a:fld>
            <a:endParaRPr lang="en-US" dirty="0"/>
          </a:p>
        </p:txBody>
      </p:sp>
    </p:spTree>
    <p:extLst>
      <p:ext uri="{BB962C8B-B14F-4D97-AF65-F5344CB8AC3E}">
        <p14:creationId xmlns:p14="http://schemas.microsoft.com/office/powerpoint/2010/main" val="23898152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HD-ShadowLong.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 y="1970240"/>
            <a:ext cx="10437812" cy="321164"/>
          </a:xfrm>
          <a:prstGeom prst="rect">
            <a:avLst/>
          </a:prstGeom>
        </p:spPr>
      </p:pic>
      <p:pic>
        <p:nvPicPr>
          <p:cNvPr id="7" name="Picture 6" descr="HD-ShadowShort.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85826" y="1971234"/>
            <a:ext cx="1602997" cy="144270"/>
          </a:xfrm>
          <a:prstGeom prst="rect">
            <a:avLst/>
          </a:prstGeom>
        </p:spPr>
      </p:pic>
      <p:sp>
        <p:nvSpPr>
          <p:cNvPr id="8" name="Rectangle 7"/>
          <p:cNvSpPr/>
          <p:nvPr/>
        </p:nvSpPr>
        <p:spPr bwMode="ltGray">
          <a:xfrm>
            <a:off x="0" y="609600"/>
            <a:ext cx="10437812" cy="1368198"/>
          </a:xfrm>
          <a:prstGeom prst="rect">
            <a:avLst/>
          </a:prstGeom>
          <a:solidFill>
            <a:srgbClr val="005179"/>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80975" y="753228"/>
            <a:ext cx="10113207" cy="1080938"/>
          </a:xfrm>
        </p:spPr>
        <p:txBody>
          <a:bodyPr>
            <a:noAutofit/>
          </a:bodyPr>
          <a:lstStyle>
            <a:lvl1pPr>
              <a:defRPr lang="en-US" sz="5200" kern="1200" dirty="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en-US"/>
              <a:t>Click to edit Master title style</a:t>
            </a:r>
          </a:p>
        </p:txBody>
      </p:sp>
      <p:sp>
        <p:nvSpPr>
          <p:cNvPr id="3" name="Date Placeholder 2"/>
          <p:cNvSpPr>
            <a:spLocks noGrp="1"/>
          </p:cNvSpPr>
          <p:nvPr>
            <p:ph type="dt" sz="half" idx="10"/>
          </p:nvPr>
        </p:nvSpPr>
        <p:spPr/>
        <p:txBody>
          <a:bodyPr/>
          <a:lstStyle/>
          <a:p>
            <a:fld id="{D9DFADAC-8F53-4D67-A11D-0F34BEDE0714}" type="datetimeFigureOut">
              <a:rPr lang="en-US" smtClean="0"/>
              <a:t>6/27/2023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9EE1FB74-2C6E-4D64-9E28-55DA4098E714}" type="slidenum">
              <a:rPr lang="en-US" smtClean="0"/>
              <a:t>‹#›</a:t>
            </a:fld>
            <a:endParaRPr lang="en-US" dirty="0"/>
          </a:p>
        </p:txBody>
      </p:sp>
    </p:spTree>
    <p:extLst>
      <p:ext uri="{BB962C8B-B14F-4D97-AF65-F5344CB8AC3E}">
        <p14:creationId xmlns:p14="http://schemas.microsoft.com/office/powerpoint/2010/main" val="12254681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Picture Righ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B8CB7CF-CC09-49D0-99AE-CFF8C6B6B8D0}"/>
              </a:ext>
            </a:extLst>
          </p:cNvPr>
          <p:cNvSpPr>
            <a:spLocks noGrp="1"/>
          </p:cNvSpPr>
          <p:nvPr>
            <p:ph type="title" hasCustomPrompt="1"/>
          </p:nvPr>
        </p:nvSpPr>
        <p:spPr>
          <a:xfrm>
            <a:off x="458725" y="0"/>
            <a:ext cx="5637276" cy="1078992"/>
          </a:xfrm>
        </p:spPr>
        <p:txBody>
          <a:bodyPr/>
          <a:lstStyle/>
          <a:p>
            <a:r>
              <a:rPr lang="en-US"/>
              <a:t>Photo Right</a:t>
            </a:r>
          </a:p>
        </p:txBody>
      </p:sp>
      <p:sp>
        <p:nvSpPr>
          <p:cNvPr id="6" name="Text Placeholder 5">
            <a:extLst>
              <a:ext uri="{FF2B5EF4-FFF2-40B4-BE49-F238E27FC236}">
                <a16:creationId xmlns:a16="http://schemas.microsoft.com/office/drawing/2014/main" id="{CBFF159F-406D-4556-8165-B6A00636A465}"/>
              </a:ext>
            </a:extLst>
          </p:cNvPr>
          <p:cNvSpPr>
            <a:spLocks noGrp="1"/>
          </p:cNvSpPr>
          <p:nvPr>
            <p:ph type="body" sz="quarter" idx="20" hasCustomPrompt="1"/>
          </p:nvPr>
        </p:nvSpPr>
        <p:spPr>
          <a:xfrm>
            <a:off x="458725" y="1168401"/>
            <a:ext cx="1576388" cy="54864"/>
          </a:xfrm>
          <a:solidFill>
            <a:schemeClr val="accent2"/>
          </a:solidFill>
          <a:ln>
            <a:noFill/>
          </a:ln>
        </p:spPr>
        <p:txBody>
          <a:bodyPr wrap="none">
            <a:noAutofit/>
          </a:bodyPr>
          <a:lstStyle>
            <a:lvl1pPr marL="0" indent="0">
              <a:buNone/>
              <a:defRPr sz="100"/>
            </a:lvl1pPr>
            <a:lvl2pPr marL="240030" indent="0">
              <a:buNone/>
              <a:defRPr/>
            </a:lvl2pPr>
            <a:lvl3pPr marL="480060" indent="0">
              <a:buNone/>
              <a:defRPr/>
            </a:lvl3pPr>
            <a:lvl4pPr marL="720090" indent="0">
              <a:buNone/>
              <a:defRPr/>
            </a:lvl4pPr>
            <a:lvl5pPr marL="960120" indent="0">
              <a:buNone/>
              <a:defRPr/>
            </a:lvl5pPr>
          </a:lstStyle>
          <a:p>
            <a:pPr lvl="0"/>
            <a:r>
              <a:rPr lang="en-US"/>
              <a:t> </a:t>
            </a:r>
          </a:p>
        </p:txBody>
      </p:sp>
      <p:sp>
        <p:nvSpPr>
          <p:cNvPr id="12" name="Picture Placeholder 11">
            <a:extLst>
              <a:ext uri="{FF2B5EF4-FFF2-40B4-BE49-F238E27FC236}">
                <a16:creationId xmlns:a16="http://schemas.microsoft.com/office/drawing/2014/main" id="{968B73D7-AD06-4846-8FA8-D632994E7B6F}"/>
              </a:ext>
            </a:extLst>
          </p:cNvPr>
          <p:cNvSpPr>
            <a:spLocks noGrp="1"/>
          </p:cNvSpPr>
          <p:nvPr>
            <p:ph type="pic" sz="quarter" idx="15"/>
          </p:nvPr>
        </p:nvSpPr>
        <p:spPr>
          <a:xfrm>
            <a:off x="6493933" y="1"/>
            <a:ext cx="5698067" cy="6199632"/>
          </a:xfrm>
          <a:solidFill>
            <a:schemeClr val="bg2">
              <a:lumMod val="90000"/>
            </a:schemeClr>
          </a:solidFill>
        </p:spPr>
        <p:txBody>
          <a:bodyPr anchor="ctr" anchorCtr="0">
            <a:normAutofit/>
          </a:bodyPr>
          <a:lstStyle>
            <a:lvl1pPr marL="0" indent="0" algn="ctr">
              <a:buNone/>
              <a:defRPr sz="2200"/>
            </a:lvl1pPr>
          </a:lstStyle>
          <a:p>
            <a:r>
              <a:rPr lang="en-US" dirty="0"/>
              <a:t>Click icon to add picture</a:t>
            </a:r>
          </a:p>
        </p:txBody>
      </p:sp>
      <p:sp>
        <p:nvSpPr>
          <p:cNvPr id="7" name="Content Placeholder 6">
            <a:extLst>
              <a:ext uri="{FF2B5EF4-FFF2-40B4-BE49-F238E27FC236}">
                <a16:creationId xmlns:a16="http://schemas.microsoft.com/office/drawing/2014/main" id="{4C9E54D4-C9CC-4D0C-9208-2E399B84E40D}"/>
              </a:ext>
            </a:extLst>
          </p:cNvPr>
          <p:cNvSpPr>
            <a:spLocks noGrp="1"/>
          </p:cNvSpPr>
          <p:nvPr>
            <p:ph sz="quarter" idx="19"/>
          </p:nvPr>
        </p:nvSpPr>
        <p:spPr>
          <a:xfrm>
            <a:off x="463296" y="1307592"/>
            <a:ext cx="5638800" cy="4498848"/>
          </a:xfrm>
        </p:spPr>
        <p:txBody>
          <a:bodyPr>
            <a:normAutofit/>
          </a:bodyPr>
          <a:lstStyle>
            <a:lvl1pPr>
              <a:defRPr sz="2200"/>
            </a:lvl1pPr>
            <a:lvl2pPr>
              <a:defRPr sz="2200"/>
            </a:lvl2pPr>
            <a:lvl3pPr>
              <a:defRPr sz="2200"/>
            </a:lvl3pPr>
            <a:lvl4pPr>
              <a:defRPr sz="2200"/>
            </a:lvl4pPr>
            <a:lvl5pPr>
              <a:defRPr sz="2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629F239-E453-144F-9922-A57A5A1AF5E1}"/>
              </a:ext>
            </a:extLst>
          </p:cNvPr>
          <p:cNvSpPr>
            <a:spLocks noGrp="1"/>
          </p:cNvSpPr>
          <p:nvPr>
            <p:ph type="body" sz="quarter" idx="14" hasCustomPrompt="1"/>
          </p:nvPr>
        </p:nvSpPr>
        <p:spPr>
          <a:xfrm>
            <a:off x="457202" y="5806442"/>
            <a:ext cx="5638799" cy="365125"/>
          </a:xfrm>
        </p:spPr>
        <p:txBody>
          <a:bodyPr anchor="b" anchorCtr="0">
            <a:noAutofit/>
          </a:bodyPr>
          <a:lstStyle>
            <a:lvl1pPr marL="0" indent="0">
              <a:buNone/>
              <a:defRPr sz="1000"/>
            </a:lvl1pPr>
          </a:lstStyle>
          <a:p>
            <a:r>
              <a:rPr lang="en-US" i="1"/>
              <a:t>Note.</a:t>
            </a:r>
            <a:r>
              <a:rPr lang="en-US"/>
              <a:t> Placeholder for notes, sources, and permissions (if needed). “</a:t>
            </a:r>
            <a:r>
              <a:rPr lang="en-US" i="1"/>
              <a:t>Note.</a:t>
            </a:r>
            <a:r>
              <a:rPr lang="en-US"/>
              <a:t>” (including a period) is italicized.</a:t>
            </a:r>
          </a:p>
        </p:txBody>
      </p:sp>
      <p:pic>
        <p:nvPicPr>
          <p:cNvPr id="9" name="Picture 8">
            <a:extLst>
              <a:ext uri="{FF2B5EF4-FFF2-40B4-BE49-F238E27FC236}">
                <a16:creationId xmlns:a16="http://schemas.microsoft.com/office/drawing/2014/main" id="{802434CA-8237-4614-85F2-C0F5629E3614}"/>
              </a:ext>
            </a:extLst>
          </p:cNvPr>
          <p:cNvPicPr>
            <a:picLocks noChangeAspect="1"/>
          </p:cNvPicPr>
          <p:nvPr userDrawn="1"/>
        </p:nvPicPr>
        <p:blipFill>
          <a:blip r:embed="rId2"/>
          <a:stretch>
            <a:fillRect/>
          </a:stretch>
        </p:blipFill>
        <p:spPr>
          <a:xfrm>
            <a:off x="10248202" y="6381749"/>
            <a:ext cx="1328420" cy="304800"/>
          </a:xfrm>
          <a:prstGeom prst="rect">
            <a:avLst/>
          </a:prstGeom>
        </p:spPr>
      </p:pic>
      <p:sp>
        <p:nvSpPr>
          <p:cNvPr id="10" name="AIR.org">
            <a:extLst>
              <a:ext uri="{FF2B5EF4-FFF2-40B4-BE49-F238E27FC236}">
                <a16:creationId xmlns:a16="http://schemas.microsoft.com/office/drawing/2014/main" id="{4038CAF3-5570-469F-9BAF-3E4CEE5B3A7E}"/>
              </a:ext>
            </a:extLst>
          </p:cNvPr>
          <p:cNvSpPr txBox="1"/>
          <p:nvPr userDrawn="1"/>
        </p:nvSpPr>
        <p:spPr>
          <a:xfrm>
            <a:off x="787400" y="6330823"/>
            <a:ext cx="2413000" cy="429768"/>
          </a:xfrm>
          <a:prstGeom prst="rect">
            <a:avLst/>
          </a:prstGeom>
        </p:spPr>
        <p:txBody>
          <a:bodyPr vert="horz" lIns="0" tIns="34290" rIns="68580" bIns="34290" rtlCol="0" anchor="ctr"/>
          <a:lstStyle>
            <a:defPPr>
              <a:defRPr lang="en-US"/>
            </a:defPPr>
            <a:lvl1pPr>
              <a:defRPr sz="1000" spc="300">
                <a:solidFill>
                  <a:schemeClr val="bg1"/>
                </a:solidFill>
                <a:ea typeface="Calibri"/>
                <a:cs typeface="Calibri"/>
              </a:defRPr>
            </a:lvl1pPr>
          </a:lstStyle>
          <a:p>
            <a:pPr lvl="0"/>
            <a:r>
              <a:rPr lang="en-US" sz="1100" dirty="0">
                <a:solidFill>
                  <a:schemeClr val="bg2"/>
                </a:solidFill>
              </a:rPr>
              <a:t>| AIR.ORG</a:t>
            </a:r>
          </a:p>
        </p:txBody>
      </p:sp>
      <p:sp>
        <p:nvSpPr>
          <p:cNvPr id="2" name="Slide Number Placeholder 1">
            <a:extLst>
              <a:ext uri="{FF2B5EF4-FFF2-40B4-BE49-F238E27FC236}">
                <a16:creationId xmlns:a16="http://schemas.microsoft.com/office/drawing/2014/main" id="{2782F3D8-379E-47D7-BC84-364C825920AB}"/>
              </a:ext>
            </a:extLst>
          </p:cNvPr>
          <p:cNvSpPr>
            <a:spLocks noGrp="1"/>
          </p:cNvSpPr>
          <p:nvPr>
            <p:ph type="sldNum" sz="quarter" idx="21"/>
          </p:nvPr>
        </p:nvSpPr>
        <p:spPr/>
        <p:txBody>
          <a:bodyPr/>
          <a:lstStyle/>
          <a:p>
            <a:fld id="{7E1341B0-7904-4148-9082-6535FE1E4D20}" type="slidenum">
              <a:rPr lang="en-US" smtClean="0"/>
              <a:pPr/>
              <a:t>‹#›</a:t>
            </a:fld>
            <a:endParaRPr lang="en-US" dirty="0"/>
          </a:p>
        </p:txBody>
      </p:sp>
    </p:spTree>
    <p:extLst>
      <p:ext uri="{BB962C8B-B14F-4D97-AF65-F5344CB8AC3E}">
        <p14:creationId xmlns:p14="http://schemas.microsoft.com/office/powerpoint/2010/main" val="3542078029"/>
      </p:ext>
    </p:extLst>
  </p:cSld>
  <p:clrMapOvr>
    <a:masterClrMapping/>
  </p:clrMapOvr>
  <p:extLst>
    <p:ext uri="{DCECCB84-F9BA-43D5-87BE-67443E8EF086}">
      <p15:sldGuideLst xmlns:p15="http://schemas.microsoft.com/office/powerpoint/2012/main">
        <p15:guide id="1" orient="horz" pos="600">
          <p15:clr>
            <a:srgbClr val="FBAE40"/>
          </p15:clr>
        </p15:guide>
        <p15:guide id="2" pos="288">
          <p15:clr>
            <a:srgbClr val="FBAE40"/>
          </p15:clr>
        </p15:guide>
        <p15:guide id="3" pos="7392">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Picture Left">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968B73D7-AD06-4846-8FA8-D632994E7B6F}"/>
              </a:ext>
            </a:extLst>
          </p:cNvPr>
          <p:cNvSpPr>
            <a:spLocks noGrp="1"/>
          </p:cNvSpPr>
          <p:nvPr>
            <p:ph type="pic" sz="quarter" idx="15"/>
          </p:nvPr>
        </p:nvSpPr>
        <p:spPr>
          <a:xfrm>
            <a:off x="1" y="1"/>
            <a:ext cx="5698067" cy="6199632"/>
          </a:xfrm>
          <a:solidFill>
            <a:schemeClr val="bg2">
              <a:lumMod val="90000"/>
            </a:schemeClr>
          </a:solidFill>
        </p:spPr>
        <p:txBody>
          <a:bodyPr anchor="ctr" anchorCtr="0"/>
          <a:lstStyle>
            <a:lvl1pPr marL="0" indent="0" algn="ctr">
              <a:buNone/>
              <a:defRPr/>
            </a:lvl1pPr>
          </a:lstStyle>
          <a:p>
            <a:r>
              <a:rPr lang="en-US" dirty="0"/>
              <a:t>Click icon to add picture</a:t>
            </a:r>
          </a:p>
        </p:txBody>
      </p:sp>
      <p:sp>
        <p:nvSpPr>
          <p:cNvPr id="3" name="Title 2">
            <a:extLst>
              <a:ext uri="{FF2B5EF4-FFF2-40B4-BE49-F238E27FC236}">
                <a16:creationId xmlns:a16="http://schemas.microsoft.com/office/drawing/2014/main" id="{39DD277D-A317-467D-B83C-D84A9F885803}"/>
              </a:ext>
            </a:extLst>
          </p:cNvPr>
          <p:cNvSpPr>
            <a:spLocks noGrp="1"/>
          </p:cNvSpPr>
          <p:nvPr>
            <p:ph type="title" hasCustomPrompt="1"/>
          </p:nvPr>
        </p:nvSpPr>
        <p:spPr>
          <a:xfrm>
            <a:off x="6103682" y="0"/>
            <a:ext cx="5629593" cy="1078992"/>
          </a:xfrm>
        </p:spPr>
        <p:txBody>
          <a:bodyPr/>
          <a:lstStyle/>
          <a:p>
            <a:r>
              <a:rPr lang="en-US"/>
              <a:t>Photo Right</a:t>
            </a:r>
          </a:p>
        </p:txBody>
      </p:sp>
      <p:sp>
        <p:nvSpPr>
          <p:cNvPr id="8" name="Text Placeholder 5">
            <a:extLst>
              <a:ext uri="{FF2B5EF4-FFF2-40B4-BE49-F238E27FC236}">
                <a16:creationId xmlns:a16="http://schemas.microsoft.com/office/drawing/2014/main" id="{22AAA1CF-F665-4787-BCAD-41E2FD14D64D}"/>
              </a:ext>
            </a:extLst>
          </p:cNvPr>
          <p:cNvSpPr>
            <a:spLocks noGrp="1"/>
          </p:cNvSpPr>
          <p:nvPr>
            <p:ph type="body" sz="quarter" idx="20" hasCustomPrompt="1"/>
          </p:nvPr>
        </p:nvSpPr>
        <p:spPr>
          <a:xfrm>
            <a:off x="6103682" y="1168401"/>
            <a:ext cx="1576388" cy="54864"/>
          </a:xfrm>
          <a:solidFill>
            <a:schemeClr val="accent2"/>
          </a:solidFill>
          <a:ln>
            <a:noFill/>
          </a:ln>
        </p:spPr>
        <p:txBody>
          <a:bodyPr wrap="none">
            <a:noAutofit/>
          </a:bodyPr>
          <a:lstStyle>
            <a:lvl1pPr marL="0" indent="0">
              <a:buNone/>
              <a:defRPr sz="100"/>
            </a:lvl1pPr>
            <a:lvl2pPr marL="240030" indent="0">
              <a:buNone/>
              <a:defRPr/>
            </a:lvl2pPr>
            <a:lvl3pPr marL="480060" indent="0">
              <a:buNone/>
              <a:defRPr/>
            </a:lvl3pPr>
            <a:lvl4pPr marL="720090" indent="0">
              <a:buNone/>
              <a:defRPr/>
            </a:lvl4pPr>
            <a:lvl5pPr marL="960120" indent="0">
              <a:buNone/>
              <a:defRPr/>
            </a:lvl5pPr>
          </a:lstStyle>
          <a:p>
            <a:pPr lvl="0"/>
            <a:r>
              <a:rPr lang="en-US"/>
              <a:t> </a:t>
            </a:r>
          </a:p>
        </p:txBody>
      </p:sp>
      <p:sp>
        <p:nvSpPr>
          <p:cNvPr id="6" name="Content Placeholder 5">
            <a:extLst>
              <a:ext uri="{FF2B5EF4-FFF2-40B4-BE49-F238E27FC236}">
                <a16:creationId xmlns:a16="http://schemas.microsoft.com/office/drawing/2014/main" id="{CFB4CE17-B9A2-4429-8BEA-8DAC33B7CC82}"/>
              </a:ext>
            </a:extLst>
          </p:cNvPr>
          <p:cNvSpPr>
            <a:spLocks noGrp="1"/>
          </p:cNvSpPr>
          <p:nvPr>
            <p:ph sz="quarter" idx="19"/>
          </p:nvPr>
        </p:nvSpPr>
        <p:spPr>
          <a:xfrm>
            <a:off x="6092888" y="1307592"/>
            <a:ext cx="5640387" cy="4498848"/>
          </a:xfrm>
        </p:spPr>
        <p:txBody>
          <a:bodyPr>
            <a:normAutofit/>
          </a:bodyPr>
          <a:lstStyle>
            <a:lvl1pPr>
              <a:defRPr sz="2200"/>
            </a:lvl1pPr>
            <a:lvl2pPr>
              <a:defRPr sz="2200"/>
            </a:lvl2pPr>
            <a:lvl3pPr>
              <a:defRPr sz="2200"/>
            </a:lvl3pPr>
            <a:lvl4pPr>
              <a:defRPr sz="2200"/>
            </a:lvl4pPr>
            <a:lvl5pPr>
              <a:defRPr sz="2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629F239-E453-144F-9922-A57A5A1AF5E1}"/>
              </a:ext>
            </a:extLst>
          </p:cNvPr>
          <p:cNvSpPr>
            <a:spLocks noGrp="1"/>
          </p:cNvSpPr>
          <p:nvPr>
            <p:ph type="body" sz="quarter" idx="14" hasCustomPrompt="1"/>
          </p:nvPr>
        </p:nvSpPr>
        <p:spPr>
          <a:xfrm>
            <a:off x="6096002" y="5806442"/>
            <a:ext cx="5638799" cy="365125"/>
          </a:xfrm>
        </p:spPr>
        <p:txBody>
          <a:bodyPr anchor="b" anchorCtr="0">
            <a:noAutofit/>
          </a:bodyPr>
          <a:lstStyle>
            <a:lvl1pPr marL="0" indent="0">
              <a:buNone/>
              <a:defRPr sz="1000"/>
            </a:lvl1pPr>
          </a:lstStyle>
          <a:p>
            <a:r>
              <a:rPr lang="en-US" i="1"/>
              <a:t>Note.</a:t>
            </a:r>
            <a:r>
              <a:rPr lang="en-US"/>
              <a:t> Placeholder for notes, sources, and permissions (if needed). “</a:t>
            </a:r>
            <a:r>
              <a:rPr lang="en-US" i="1"/>
              <a:t>Note.</a:t>
            </a:r>
            <a:r>
              <a:rPr lang="en-US"/>
              <a:t>” (including a period) is italicized.</a:t>
            </a:r>
          </a:p>
        </p:txBody>
      </p:sp>
      <p:pic>
        <p:nvPicPr>
          <p:cNvPr id="9" name="Picture 8">
            <a:extLst>
              <a:ext uri="{FF2B5EF4-FFF2-40B4-BE49-F238E27FC236}">
                <a16:creationId xmlns:a16="http://schemas.microsoft.com/office/drawing/2014/main" id="{163BC64F-45AB-47A5-B705-F8C12843FE63}"/>
              </a:ext>
            </a:extLst>
          </p:cNvPr>
          <p:cNvPicPr>
            <a:picLocks noChangeAspect="1"/>
          </p:cNvPicPr>
          <p:nvPr userDrawn="1"/>
        </p:nvPicPr>
        <p:blipFill>
          <a:blip r:embed="rId2"/>
          <a:stretch>
            <a:fillRect/>
          </a:stretch>
        </p:blipFill>
        <p:spPr>
          <a:xfrm>
            <a:off x="10248202" y="6381749"/>
            <a:ext cx="1328420" cy="304800"/>
          </a:xfrm>
          <a:prstGeom prst="rect">
            <a:avLst/>
          </a:prstGeom>
        </p:spPr>
      </p:pic>
      <p:sp>
        <p:nvSpPr>
          <p:cNvPr id="10" name="AIR.org">
            <a:extLst>
              <a:ext uri="{FF2B5EF4-FFF2-40B4-BE49-F238E27FC236}">
                <a16:creationId xmlns:a16="http://schemas.microsoft.com/office/drawing/2014/main" id="{B4C415D7-9581-413E-93E1-12EEE3D6A313}"/>
              </a:ext>
            </a:extLst>
          </p:cNvPr>
          <p:cNvSpPr txBox="1"/>
          <p:nvPr userDrawn="1"/>
        </p:nvSpPr>
        <p:spPr>
          <a:xfrm>
            <a:off x="787400" y="6330823"/>
            <a:ext cx="2413000" cy="429768"/>
          </a:xfrm>
          <a:prstGeom prst="rect">
            <a:avLst/>
          </a:prstGeom>
        </p:spPr>
        <p:txBody>
          <a:bodyPr vert="horz" lIns="0" tIns="34290" rIns="68580" bIns="34290" rtlCol="0" anchor="ctr"/>
          <a:lstStyle>
            <a:defPPr>
              <a:defRPr lang="en-US"/>
            </a:defPPr>
            <a:lvl1pPr>
              <a:defRPr sz="1000" spc="300">
                <a:solidFill>
                  <a:schemeClr val="bg1"/>
                </a:solidFill>
                <a:ea typeface="Calibri"/>
                <a:cs typeface="Calibri"/>
              </a:defRPr>
            </a:lvl1pPr>
          </a:lstStyle>
          <a:p>
            <a:pPr lvl="0"/>
            <a:r>
              <a:rPr lang="en-US" sz="1100" dirty="0">
                <a:solidFill>
                  <a:schemeClr val="bg2"/>
                </a:solidFill>
              </a:rPr>
              <a:t>| AIR.ORG</a:t>
            </a:r>
          </a:p>
        </p:txBody>
      </p:sp>
      <p:sp>
        <p:nvSpPr>
          <p:cNvPr id="2" name="Slide Number Placeholder 1">
            <a:extLst>
              <a:ext uri="{FF2B5EF4-FFF2-40B4-BE49-F238E27FC236}">
                <a16:creationId xmlns:a16="http://schemas.microsoft.com/office/drawing/2014/main" id="{7F484657-EDB7-49B3-A41E-27E7A74592B7}"/>
              </a:ext>
            </a:extLst>
          </p:cNvPr>
          <p:cNvSpPr>
            <a:spLocks noGrp="1"/>
          </p:cNvSpPr>
          <p:nvPr>
            <p:ph type="sldNum" sz="quarter" idx="21"/>
          </p:nvPr>
        </p:nvSpPr>
        <p:spPr/>
        <p:txBody>
          <a:bodyPr/>
          <a:lstStyle/>
          <a:p>
            <a:fld id="{7E1341B0-7904-4148-9082-6535FE1E4D20}" type="slidenum">
              <a:rPr lang="en-US" smtClean="0"/>
              <a:pPr/>
              <a:t>‹#›</a:t>
            </a:fld>
            <a:endParaRPr lang="en-US" dirty="0"/>
          </a:p>
        </p:txBody>
      </p:sp>
    </p:spTree>
    <p:extLst>
      <p:ext uri="{BB962C8B-B14F-4D97-AF65-F5344CB8AC3E}">
        <p14:creationId xmlns:p14="http://schemas.microsoft.com/office/powerpoint/2010/main" val="333280377"/>
      </p:ext>
    </p:extLst>
  </p:cSld>
  <p:clrMapOvr>
    <a:masterClrMapping/>
  </p:clrMapOvr>
  <p:extLst>
    <p:ext uri="{DCECCB84-F9BA-43D5-87BE-67443E8EF086}">
      <p15:sldGuideLst xmlns:p15="http://schemas.microsoft.com/office/powerpoint/2012/main">
        <p15:guide id="1" orient="horz" pos="600">
          <p15:clr>
            <a:srgbClr val="FBAE40"/>
          </p15:clr>
        </p15:guide>
        <p15:guide id="2" pos="288">
          <p15:clr>
            <a:srgbClr val="FBAE40"/>
          </p15:clr>
        </p15:guide>
        <p15:guide id="3" pos="7392">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1E7B62-AE1F-4F38-A777-728C8348459E}"/>
              </a:ext>
            </a:extLst>
          </p:cNvPr>
          <p:cNvSpPr>
            <a:spLocks noGrp="1"/>
          </p:cNvSpPr>
          <p:nvPr>
            <p:ph type="title" hasCustomPrompt="1"/>
          </p:nvPr>
        </p:nvSpPr>
        <p:spPr>
          <a:xfrm>
            <a:off x="458724" y="110800"/>
            <a:ext cx="11274552" cy="332399"/>
          </a:xfrm>
        </p:spPr>
        <p:txBody>
          <a:bodyPr>
            <a:spAutoFit/>
          </a:bodyPr>
          <a:lstStyle>
            <a:lvl1pPr>
              <a:defRPr sz="2400"/>
            </a:lvl1pPr>
          </a:lstStyle>
          <a:p>
            <a:r>
              <a:rPr lang="en-US"/>
              <a:t>Title Only</a:t>
            </a:r>
          </a:p>
        </p:txBody>
      </p:sp>
      <p:pic>
        <p:nvPicPr>
          <p:cNvPr id="4" name="Picture 3">
            <a:extLst>
              <a:ext uri="{FF2B5EF4-FFF2-40B4-BE49-F238E27FC236}">
                <a16:creationId xmlns:a16="http://schemas.microsoft.com/office/drawing/2014/main" id="{20FFA7A0-6439-41AE-9788-747813269A66}"/>
              </a:ext>
            </a:extLst>
          </p:cNvPr>
          <p:cNvPicPr>
            <a:picLocks noChangeAspect="1"/>
          </p:cNvPicPr>
          <p:nvPr userDrawn="1"/>
        </p:nvPicPr>
        <p:blipFill>
          <a:blip r:embed="rId2"/>
          <a:stretch>
            <a:fillRect/>
          </a:stretch>
        </p:blipFill>
        <p:spPr>
          <a:xfrm>
            <a:off x="10248202" y="6381749"/>
            <a:ext cx="1328420" cy="304800"/>
          </a:xfrm>
          <a:prstGeom prst="rect">
            <a:avLst/>
          </a:prstGeom>
        </p:spPr>
      </p:pic>
      <p:sp>
        <p:nvSpPr>
          <p:cNvPr id="6" name="AIR.org">
            <a:extLst>
              <a:ext uri="{FF2B5EF4-FFF2-40B4-BE49-F238E27FC236}">
                <a16:creationId xmlns:a16="http://schemas.microsoft.com/office/drawing/2014/main" id="{2BB1F451-9AE4-4DEB-AA61-0CC7488FF2C0}"/>
              </a:ext>
            </a:extLst>
          </p:cNvPr>
          <p:cNvSpPr txBox="1"/>
          <p:nvPr userDrawn="1"/>
        </p:nvSpPr>
        <p:spPr>
          <a:xfrm>
            <a:off x="787400" y="6330823"/>
            <a:ext cx="2413000" cy="429768"/>
          </a:xfrm>
          <a:prstGeom prst="rect">
            <a:avLst/>
          </a:prstGeom>
        </p:spPr>
        <p:txBody>
          <a:bodyPr vert="horz" lIns="0" tIns="34290" rIns="68580" bIns="34290" rtlCol="0" anchor="ctr"/>
          <a:lstStyle>
            <a:defPPr>
              <a:defRPr lang="en-US"/>
            </a:defPPr>
            <a:lvl1pPr>
              <a:defRPr sz="1000" spc="300">
                <a:solidFill>
                  <a:schemeClr val="bg1"/>
                </a:solidFill>
                <a:ea typeface="Calibri"/>
                <a:cs typeface="Calibri"/>
              </a:defRPr>
            </a:lvl1pPr>
          </a:lstStyle>
          <a:p>
            <a:pPr lvl="0"/>
            <a:r>
              <a:rPr lang="en-US" sz="1100" dirty="0">
                <a:solidFill>
                  <a:schemeClr val="bg2"/>
                </a:solidFill>
              </a:rPr>
              <a:t>| AIR.ORG</a:t>
            </a:r>
          </a:p>
        </p:txBody>
      </p:sp>
      <p:sp>
        <p:nvSpPr>
          <p:cNvPr id="3" name="Slide Number Placeholder 2">
            <a:extLst>
              <a:ext uri="{FF2B5EF4-FFF2-40B4-BE49-F238E27FC236}">
                <a16:creationId xmlns:a16="http://schemas.microsoft.com/office/drawing/2014/main" id="{2E569D37-05E5-4BF7-AC8C-B3BF8A276572}"/>
              </a:ext>
            </a:extLst>
          </p:cNvPr>
          <p:cNvSpPr>
            <a:spLocks noGrp="1"/>
          </p:cNvSpPr>
          <p:nvPr>
            <p:ph type="sldNum" sz="quarter" idx="10"/>
          </p:nvPr>
        </p:nvSpPr>
        <p:spPr/>
        <p:txBody>
          <a:bodyPr/>
          <a:lstStyle/>
          <a:p>
            <a:fld id="{7E1341B0-7904-4148-9082-6535FE1E4D20}" type="slidenum">
              <a:rPr lang="en-US" smtClean="0"/>
              <a:pPr/>
              <a:t>‹#›</a:t>
            </a:fld>
            <a:endParaRPr lang="en-US" dirty="0"/>
          </a:p>
        </p:txBody>
      </p:sp>
    </p:spTree>
    <p:extLst>
      <p:ext uri="{BB962C8B-B14F-4D97-AF65-F5344CB8AC3E}">
        <p14:creationId xmlns:p14="http://schemas.microsoft.com/office/powerpoint/2010/main" val="273096203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userDrawn="1">
  <p:cSld name="Big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1E7B62-AE1F-4F38-A777-728C8348459E}"/>
              </a:ext>
            </a:extLst>
          </p:cNvPr>
          <p:cNvSpPr>
            <a:spLocks noGrp="1"/>
          </p:cNvSpPr>
          <p:nvPr>
            <p:ph type="title" hasCustomPrompt="1"/>
          </p:nvPr>
        </p:nvSpPr>
        <p:spPr>
          <a:xfrm>
            <a:off x="458724" y="1759315"/>
            <a:ext cx="11274552" cy="1211422"/>
          </a:xfrm>
        </p:spPr>
        <p:txBody>
          <a:bodyPr>
            <a:spAutoFit/>
          </a:bodyPr>
          <a:lstStyle>
            <a:lvl1pPr algn="ctr">
              <a:lnSpc>
                <a:spcPct val="80000"/>
              </a:lnSpc>
              <a:defRPr sz="9600"/>
            </a:lvl1pPr>
          </a:lstStyle>
          <a:p>
            <a:r>
              <a:rPr lang="en-US"/>
              <a:t>Title Only</a:t>
            </a:r>
          </a:p>
        </p:txBody>
      </p:sp>
      <p:pic>
        <p:nvPicPr>
          <p:cNvPr id="4" name="Picture 3">
            <a:extLst>
              <a:ext uri="{FF2B5EF4-FFF2-40B4-BE49-F238E27FC236}">
                <a16:creationId xmlns:a16="http://schemas.microsoft.com/office/drawing/2014/main" id="{20FFA7A0-6439-41AE-9788-747813269A66}"/>
              </a:ext>
            </a:extLst>
          </p:cNvPr>
          <p:cNvPicPr>
            <a:picLocks noChangeAspect="1"/>
          </p:cNvPicPr>
          <p:nvPr userDrawn="1"/>
        </p:nvPicPr>
        <p:blipFill>
          <a:blip r:embed="rId2"/>
          <a:stretch>
            <a:fillRect/>
          </a:stretch>
        </p:blipFill>
        <p:spPr>
          <a:xfrm>
            <a:off x="10248202" y="6381749"/>
            <a:ext cx="1328420" cy="304800"/>
          </a:xfrm>
          <a:prstGeom prst="rect">
            <a:avLst/>
          </a:prstGeom>
        </p:spPr>
      </p:pic>
      <p:sp>
        <p:nvSpPr>
          <p:cNvPr id="6" name="AIR.org">
            <a:extLst>
              <a:ext uri="{FF2B5EF4-FFF2-40B4-BE49-F238E27FC236}">
                <a16:creationId xmlns:a16="http://schemas.microsoft.com/office/drawing/2014/main" id="{2BB1F451-9AE4-4DEB-AA61-0CC7488FF2C0}"/>
              </a:ext>
            </a:extLst>
          </p:cNvPr>
          <p:cNvSpPr txBox="1"/>
          <p:nvPr userDrawn="1"/>
        </p:nvSpPr>
        <p:spPr>
          <a:xfrm>
            <a:off x="787400" y="6330823"/>
            <a:ext cx="2413000" cy="429768"/>
          </a:xfrm>
          <a:prstGeom prst="rect">
            <a:avLst/>
          </a:prstGeom>
        </p:spPr>
        <p:txBody>
          <a:bodyPr vert="horz" lIns="0" tIns="34290" rIns="68580" bIns="34290" rtlCol="0" anchor="ctr"/>
          <a:lstStyle>
            <a:defPPr>
              <a:defRPr lang="en-US"/>
            </a:defPPr>
            <a:lvl1pPr>
              <a:defRPr sz="1000" spc="300">
                <a:solidFill>
                  <a:schemeClr val="bg1"/>
                </a:solidFill>
                <a:ea typeface="Calibri"/>
                <a:cs typeface="Calibri"/>
              </a:defRPr>
            </a:lvl1pPr>
          </a:lstStyle>
          <a:p>
            <a:pPr lvl="0"/>
            <a:r>
              <a:rPr lang="en-US" sz="1100" dirty="0">
                <a:solidFill>
                  <a:schemeClr val="bg2"/>
                </a:solidFill>
              </a:rPr>
              <a:t>| AIR.ORG</a:t>
            </a:r>
          </a:p>
        </p:txBody>
      </p:sp>
      <p:sp>
        <p:nvSpPr>
          <p:cNvPr id="3" name="Slide Number Placeholder 2">
            <a:extLst>
              <a:ext uri="{FF2B5EF4-FFF2-40B4-BE49-F238E27FC236}">
                <a16:creationId xmlns:a16="http://schemas.microsoft.com/office/drawing/2014/main" id="{2E569D37-05E5-4BF7-AC8C-B3BF8A276572}"/>
              </a:ext>
            </a:extLst>
          </p:cNvPr>
          <p:cNvSpPr>
            <a:spLocks noGrp="1"/>
          </p:cNvSpPr>
          <p:nvPr>
            <p:ph type="sldNum" sz="quarter" idx="10"/>
          </p:nvPr>
        </p:nvSpPr>
        <p:spPr/>
        <p:txBody>
          <a:bodyPr/>
          <a:lstStyle/>
          <a:p>
            <a:fld id="{7E1341B0-7904-4148-9082-6535FE1E4D20}" type="slidenum">
              <a:rPr lang="en-US" smtClean="0"/>
              <a:pPr/>
              <a:t>‹#›</a:t>
            </a:fld>
            <a:endParaRPr lang="en-US" dirty="0"/>
          </a:p>
        </p:txBody>
      </p:sp>
      <p:sp>
        <p:nvSpPr>
          <p:cNvPr id="7" name="Text Placeholder 6">
            <a:extLst>
              <a:ext uri="{FF2B5EF4-FFF2-40B4-BE49-F238E27FC236}">
                <a16:creationId xmlns:a16="http://schemas.microsoft.com/office/drawing/2014/main" id="{AE61E516-8A4D-4ABA-8A8D-371A406A7345}"/>
              </a:ext>
            </a:extLst>
          </p:cNvPr>
          <p:cNvSpPr>
            <a:spLocks noGrp="1"/>
          </p:cNvSpPr>
          <p:nvPr>
            <p:ph type="body" sz="quarter" idx="11"/>
          </p:nvPr>
        </p:nvSpPr>
        <p:spPr>
          <a:xfrm>
            <a:off x="457201" y="3321050"/>
            <a:ext cx="11275484" cy="1889125"/>
          </a:xfrm>
        </p:spPr>
        <p:txBody>
          <a:bodyPr>
            <a:normAutofit/>
          </a:bodyPr>
          <a:lstStyle>
            <a:lvl1pPr marL="0" indent="0" algn="ctr">
              <a:lnSpc>
                <a:spcPct val="100000"/>
              </a:lnSpc>
              <a:spcBef>
                <a:spcPts val="0"/>
              </a:spcBef>
              <a:spcAft>
                <a:spcPts val="2400"/>
              </a:spcAft>
              <a:buNone/>
              <a:defRPr sz="3600" b="1">
                <a:solidFill>
                  <a:schemeClr val="accent1"/>
                </a:solidFill>
              </a:defRPr>
            </a:lvl1pPr>
            <a:lvl2pPr marL="240030" indent="0">
              <a:buNone/>
              <a:defRPr/>
            </a:lvl2pPr>
            <a:lvl3pPr marL="480060" indent="0">
              <a:buNone/>
              <a:defRPr/>
            </a:lvl3pPr>
            <a:lvl4pPr marL="720090" indent="0">
              <a:buNone/>
              <a:defRPr/>
            </a:lvl4pPr>
            <a:lvl5pPr marL="960120" indent="0">
              <a:buNone/>
              <a:defRPr/>
            </a:lvl5pPr>
          </a:lstStyle>
          <a:p>
            <a:pPr lvl="0"/>
            <a:r>
              <a:rPr lang="en-US"/>
              <a:t>Click to edit Master text styles</a:t>
            </a:r>
          </a:p>
        </p:txBody>
      </p:sp>
    </p:spTree>
    <p:extLst>
      <p:ext uri="{BB962C8B-B14F-4D97-AF65-F5344CB8AC3E}">
        <p14:creationId xmlns:p14="http://schemas.microsoft.com/office/powerpoint/2010/main" val="134145968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userDrawn="1">
  <p:cSld name="Full-bleed photo">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848481"/>
            <a:ext cx="11338560" cy="747897"/>
          </a:xfrm>
        </p:spPr>
        <p:txBody>
          <a:bodyPr>
            <a:spAutoFit/>
          </a:bodyPr>
          <a:lstStyle>
            <a:lvl1pPr>
              <a:defRPr kumimoji="0" lang="en-US" sz="1800" b="0" i="0" u="none" strike="noStrike" kern="1200" cap="none" spc="0" normalizeH="0" baseline="0" noProof="0" smtClean="0">
                <a:ln>
                  <a:noFill/>
                </a:ln>
                <a:solidFill>
                  <a:srgbClr val="595959"/>
                </a:solidFill>
                <a:effectLst/>
                <a:uLnTx/>
                <a:uFillTx/>
                <a:cs typeface="Calibri"/>
              </a:defRPr>
            </a:lvl1pPr>
          </a:lstStyle>
          <a:p>
            <a:r>
              <a:rPr kumimoji="0" lang="en-US" sz="1800" b="0" i="0" u="none" strike="noStrike" kern="1200" cap="none" spc="0" normalizeH="0" baseline="0" noProof="0">
                <a:ln>
                  <a:noFill/>
                </a:ln>
                <a:solidFill>
                  <a:srgbClr val="595959"/>
                </a:solidFill>
                <a:effectLst/>
                <a:uLnTx/>
                <a:uFillTx/>
                <a:latin typeface="+mj-lt"/>
                <a:cs typeface="Calibri"/>
              </a:rPr>
              <a:t>Slide Title Placeholder. </a:t>
            </a:r>
            <a:br>
              <a:rPr kumimoji="0" lang="en-US" sz="1800" b="0" i="0" u="none" strike="noStrike" kern="1200" cap="none" spc="0" normalizeH="0" baseline="0" noProof="0">
                <a:ln>
                  <a:noFill/>
                </a:ln>
                <a:solidFill>
                  <a:srgbClr val="595959"/>
                </a:solidFill>
                <a:effectLst/>
                <a:uLnTx/>
                <a:uFillTx/>
                <a:latin typeface="+mj-lt"/>
                <a:cs typeface="Calibri"/>
              </a:rPr>
            </a:br>
            <a:r>
              <a:rPr kumimoji="0" lang="en-US" sz="1800" b="0" i="0" u="none" strike="noStrike" kern="1200" cap="none" spc="0" normalizeH="0" baseline="0" noProof="0">
                <a:ln>
                  <a:noFill/>
                </a:ln>
                <a:solidFill>
                  <a:srgbClr val="595959"/>
                </a:solidFill>
                <a:effectLst/>
                <a:uLnTx/>
                <a:uFillTx/>
                <a:latin typeface="+mj-lt"/>
                <a:cs typeface="Calibri"/>
              </a:rPr>
              <a:t>This slide title will not appear in slide presentations. It fulfills the Section 508 requirement that every slide has a unique slide title.</a:t>
            </a:r>
            <a:endParaRPr lang="en-US"/>
          </a:p>
        </p:txBody>
      </p:sp>
      <p:sp>
        <p:nvSpPr>
          <p:cNvPr id="3" name="Picture Placeholder 2"/>
          <p:cNvSpPr>
            <a:spLocks noGrp="1"/>
          </p:cNvSpPr>
          <p:nvPr>
            <p:ph type="pic" sz="quarter" idx="10" hasCustomPrompt="1"/>
          </p:nvPr>
        </p:nvSpPr>
        <p:spPr>
          <a:xfrm>
            <a:off x="0" y="0"/>
            <a:ext cx="12192000" cy="6858000"/>
          </a:xfrm>
        </p:spPr>
        <p:txBody>
          <a:bodyPr/>
          <a:lstStyle>
            <a:lvl1pPr marL="0" indent="0" algn="l">
              <a:buNone/>
              <a:defRPr/>
            </a:lvl1pPr>
          </a:lstStyle>
          <a:p>
            <a:r>
              <a:rPr lang="en-US" dirty="0"/>
              <a:t>Full-Bleed Photo layout. Click on the icon at the center of the slide to add a picture.</a:t>
            </a:r>
          </a:p>
        </p:txBody>
      </p:sp>
    </p:spTree>
    <p:extLst>
      <p:ext uri="{BB962C8B-B14F-4D97-AF65-F5344CB8AC3E}">
        <p14:creationId xmlns:p14="http://schemas.microsoft.com/office/powerpoint/2010/main" val="364689173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Presenter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579756D-9862-4A36-A2E6-FA5020BD3CAF}"/>
              </a:ext>
            </a:extLst>
          </p:cNvPr>
          <p:cNvSpPr>
            <a:spLocks noGrp="1"/>
          </p:cNvSpPr>
          <p:nvPr>
            <p:ph type="title" hasCustomPrompt="1"/>
          </p:nvPr>
        </p:nvSpPr>
        <p:spPr/>
        <p:txBody>
          <a:bodyPr/>
          <a:lstStyle/>
          <a:p>
            <a:r>
              <a:rPr lang="en-US"/>
              <a:t>Meet the Presenters</a:t>
            </a:r>
          </a:p>
        </p:txBody>
      </p:sp>
      <p:sp>
        <p:nvSpPr>
          <p:cNvPr id="51" name="Picture Placeholder 1">
            <a:extLst>
              <a:ext uri="{FF2B5EF4-FFF2-40B4-BE49-F238E27FC236}">
                <a16:creationId xmlns:a16="http://schemas.microsoft.com/office/drawing/2014/main" id="{2BE7D2E4-BBB1-4B4E-816A-2B6268CBAA42}"/>
              </a:ext>
            </a:extLst>
          </p:cNvPr>
          <p:cNvSpPr>
            <a:spLocks noGrp="1"/>
          </p:cNvSpPr>
          <p:nvPr>
            <p:ph type="pic" sz="quarter" idx="41" hasCustomPrompt="1"/>
          </p:nvPr>
        </p:nvSpPr>
        <p:spPr>
          <a:xfrm>
            <a:off x="609600" y="2020558"/>
            <a:ext cx="1999488" cy="1499616"/>
          </a:xfrm>
          <a:prstGeom prst="ellipse">
            <a:avLst/>
          </a:prstGeom>
          <a:solidFill>
            <a:schemeClr val="bg2"/>
          </a:solidFill>
        </p:spPr>
        <p:txBody>
          <a:bodyPr rtlCol="0" anchor="t" anchorCtr="0">
            <a:noAutofit/>
          </a:bodyPr>
          <a:lstStyle>
            <a:lvl1pPr marL="0" indent="0" algn="ctr">
              <a:lnSpc>
                <a:spcPct val="100000"/>
              </a:lnSpc>
              <a:spcBef>
                <a:spcPts val="0"/>
              </a:spcBef>
              <a:buNone/>
              <a:defRPr sz="800" baseline="0">
                <a:solidFill>
                  <a:schemeClr val="tx1"/>
                </a:solidFill>
              </a:defRPr>
            </a:lvl1pPr>
          </a:lstStyle>
          <a:p>
            <a:pPr lvl="0"/>
            <a:r>
              <a:rPr lang="en-US" noProof="0" dirty="0"/>
              <a:t>Crop images to same height and width (square)</a:t>
            </a:r>
            <a:br>
              <a:rPr lang="en-US" noProof="0" dirty="0"/>
            </a:br>
            <a:r>
              <a:rPr lang="en-US" noProof="0" dirty="0"/>
              <a:t>before inserting.</a:t>
            </a:r>
          </a:p>
          <a:p>
            <a:pPr lvl="0"/>
            <a:endParaRPr lang="en-US" noProof="0" dirty="0"/>
          </a:p>
          <a:p>
            <a:pPr lvl="0"/>
            <a:endParaRPr lang="en-US" noProof="0" dirty="0"/>
          </a:p>
          <a:p>
            <a:pPr lvl="0"/>
            <a:r>
              <a:rPr lang="en-US" noProof="0" dirty="0"/>
              <a:t>Photos with 150 dpi or higher resolution are recommended.</a:t>
            </a:r>
          </a:p>
        </p:txBody>
      </p:sp>
      <p:sp>
        <p:nvSpPr>
          <p:cNvPr id="52" name="Name 1">
            <a:extLst>
              <a:ext uri="{FF2B5EF4-FFF2-40B4-BE49-F238E27FC236}">
                <a16:creationId xmlns:a16="http://schemas.microsoft.com/office/drawing/2014/main" id="{B5D96F09-0FD6-4384-9C90-FC22E591F373}"/>
              </a:ext>
            </a:extLst>
          </p:cNvPr>
          <p:cNvSpPr>
            <a:spLocks noGrp="1"/>
          </p:cNvSpPr>
          <p:nvPr>
            <p:ph type="body" sz="quarter" idx="42" hasCustomPrompt="1"/>
          </p:nvPr>
        </p:nvSpPr>
        <p:spPr>
          <a:xfrm>
            <a:off x="609600" y="3637301"/>
            <a:ext cx="1999488" cy="369887"/>
          </a:xfrm>
          <a:prstGeom prst="rect">
            <a:avLst/>
          </a:prstGeom>
        </p:spPr>
        <p:txBody>
          <a:bodyPr>
            <a:normAutofit/>
          </a:bodyPr>
          <a:lstStyle>
            <a:lvl1pPr marL="0" indent="0" algn="ctr">
              <a:lnSpc>
                <a:spcPct val="100000"/>
              </a:lnSpc>
              <a:spcBef>
                <a:spcPts val="0"/>
              </a:spcBef>
              <a:buNone/>
              <a:defRPr sz="1400" b="1">
                <a:solidFill>
                  <a:schemeClr val="tx1"/>
                </a:solidFill>
              </a:defRPr>
            </a:lvl1pPr>
          </a:lstStyle>
          <a:p>
            <a:pPr lvl="0"/>
            <a:r>
              <a:rPr lang="en-US"/>
              <a:t>First Presenter</a:t>
            </a:r>
          </a:p>
        </p:txBody>
      </p:sp>
      <p:sp>
        <p:nvSpPr>
          <p:cNvPr id="16" name="Text Placeholder 5">
            <a:extLst>
              <a:ext uri="{FF2B5EF4-FFF2-40B4-BE49-F238E27FC236}">
                <a16:creationId xmlns:a16="http://schemas.microsoft.com/office/drawing/2014/main" id="{93AD3706-63C1-409E-9A2D-A800E267D953}"/>
              </a:ext>
            </a:extLst>
          </p:cNvPr>
          <p:cNvSpPr>
            <a:spLocks noGrp="1"/>
          </p:cNvSpPr>
          <p:nvPr>
            <p:ph type="body" sz="quarter" idx="20" hasCustomPrompt="1"/>
          </p:nvPr>
        </p:nvSpPr>
        <p:spPr>
          <a:xfrm>
            <a:off x="838000" y="4034436"/>
            <a:ext cx="1487424" cy="27432"/>
          </a:xfrm>
          <a:solidFill>
            <a:schemeClr val="accent6"/>
          </a:solidFill>
          <a:ln>
            <a:noFill/>
          </a:ln>
        </p:spPr>
        <p:txBody>
          <a:bodyPr wrap="none">
            <a:noAutofit/>
          </a:bodyPr>
          <a:lstStyle>
            <a:lvl1pPr marL="0" indent="0">
              <a:buNone/>
              <a:defRPr sz="100"/>
            </a:lvl1pPr>
            <a:lvl2pPr marL="240030" indent="0">
              <a:buNone/>
              <a:defRPr/>
            </a:lvl2pPr>
            <a:lvl3pPr marL="480060" indent="0">
              <a:buNone/>
              <a:defRPr/>
            </a:lvl3pPr>
            <a:lvl4pPr marL="720090" indent="0">
              <a:buNone/>
              <a:defRPr/>
            </a:lvl4pPr>
            <a:lvl5pPr marL="960120" indent="0">
              <a:buNone/>
              <a:defRPr/>
            </a:lvl5pPr>
          </a:lstStyle>
          <a:p>
            <a:pPr lvl="0"/>
            <a:r>
              <a:rPr lang="en-US"/>
              <a:t> </a:t>
            </a:r>
          </a:p>
        </p:txBody>
      </p:sp>
      <p:sp>
        <p:nvSpPr>
          <p:cNvPr id="53" name="Bio 1">
            <a:extLst>
              <a:ext uri="{FF2B5EF4-FFF2-40B4-BE49-F238E27FC236}">
                <a16:creationId xmlns:a16="http://schemas.microsoft.com/office/drawing/2014/main" id="{E76963AC-BE11-44C0-AB5C-3078DA1B4CD6}"/>
              </a:ext>
            </a:extLst>
          </p:cNvPr>
          <p:cNvSpPr>
            <a:spLocks noGrp="1"/>
          </p:cNvSpPr>
          <p:nvPr>
            <p:ph type="body" sz="quarter" idx="43" hasCustomPrompt="1"/>
          </p:nvPr>
        </p:nvSpPr>
        <p:spPr>
          <a:xfrm>
            <a:off x="609600" y="4158509"/>
            <a:ext cx="1999488" cy="1142655"/>
          </a:xfrm>
          <a:prstGeom prst="rect">
            <a:avLst/>
          </a:prstGeom>
        </p:spPr>
        <p:txBody>
          <a:bodyPr>
            <a:normAutofit/>
          </a:bodyPr>
          <a:lstStyle>
            <a:lvl1pPr marL="0" indent="0" algn="ctr">
              <a:lnSpc>
                <a:spcPct val="125000"/>
              </a:lnSpc>
              <a:spcBef>
                <a:spcPts val="0"/>
              </a:spcBef>
              <a:buNone/>
              <a:defRPr sz="1400" i="1">
                <a:solidFill>
                  <a:schemeClr val="tx1"/>
                </a:solidFill>
              </a:defRPr>
            </a:lvl1pPr>
          </a:lstStyle>
          <a:p>
            <a:pPr lvl="0"/>
            <a:r>
              <a:rPr lang="en-US"/>
              <a:t>Organization</a:t>
            </a:r>
            <a:br>
              <a:rPr lang="en-US"/>
            </a:br>
            <a:r>
              <a:rPr lang="en-US"/>
              <a:t>Job Title</a:t>
            </a:r>
            <a:br>
              <a:rPr lang="en-US"/>
            </a:br>
            <a:r>
              <a:rPr lang="en-US"/>
              <a:t>Phone Number</a:t>
            </a:r>
            <a:br>
              <a:rPr lang="en-US"/>
            </a:br>
            <a:r>
              <a:rPr lang="en-US"/>
              <a:t>Email Address</a:t>
            </a:r>
          </a:p>
        </p:txBody>
      </p:sp>
      <p:sp>
        <p:nvSpPr>
          <p:cNvPr id="54" name="Picture Placeholder 1">
            <a:extLst>
              <a:ext uri="{FF2B5EF4-FFF2-40B4-BE49-F238E27FC236}">
                <a16:creationId xmlns:a16="http://schemas.microsoft.com/office/drawing/2014/main" id="{A0DA1A41-2CE9-49ED-BD33-3B4A406E97E1}"/>
              </a:ext>
            </a:extLst>
          </p:cNvPr>
          <p:cNvSpPr>
            <a:spLocks noGrp="1"/>
          </p:cNvSpPr>
          <p:nvPr>
            <p:ph type="pic" sz="quarter" idx="44" hasCustomPrompt="1"/>
          </p:nvPr>
        </p:nvSpPr>
        <p:spPr>
          <a:xfrm>
            <a:off x="3650996" y="2020558"/>
            <a:ext cx="1999488" cy="1499616"/>
          </a:xfrm>
          <a:prstGeom prst="ellipse">
            <a:avLst/>
          </a:prstGeom>
          <a:solidFill>
            <a:schemeClr val="bg2"/>
          </a:solidFill>
        </p:spPr>
        <p:txBody>
          <a:bodyPr rtlCol="0" anchor="t" anchorCtr="0">
            <a:noAutofit/>
          </a:bodyPr>
          <a:lstStyle>
            <a:lvl1pPr marL="0" indent="0" algn="ctr">
              <a:lnSpc>
                <a:spcPct val="100000"/>
              </a:lnSpc>
              <a:spcBef>
                <a:spcPts val="0"/>
              </a:spcBef>
              <a:buNone/>
              <a:defRPr sz="800" baseline="0">
                <a:solidFill>
                  <a:schemeClr val="tx1"/>
                </a:solidFill>
              </a:defRPr>
            </a:lvl1pPr>
          </a:lstStyle>
          <a:p>
            <a:pPr lvl="0"/>
            <a:r>
              <a:rPr lang="en-US" noProof="0" dirty="0"/>
              <a:t>Crop images to same height and width (square)</a:t>
            </a:r>
            <a:br>
              <a:rPr lang="en-US" noProof="0" dirty="0"/>
            </a:br>
            <a:r>
              <a:rPr lang="en-US" noProof="0" dirty="0"/>
              <a:t>before inserting.</a:t>
            </a:r>
          </a:p>
          <a:p>
            <a:pPr lvl="0"/>
            <a:endParaRPr lang="en-US" noProof="0" dirty="0"/>
          </a:p>
          <a:p>
            <a:pPr lvl="0"/>
            <a:endParaRPr lang="en-US" noProof="0" dirty="0"/>
          </a:p>
          <a:p>
            <a:pPr lvl="0"/>
            <a:r>
              <a:rPr lang="en-US" noProof="0" dirty="0"/>
              <a:t>Photos with 150 dpi or higher resolution are recommended.</a:t>
            </a:r>
          </a:p>
        </p:txBody>
      </p:sp>
      <p:sp>
        <p:nvSpPr>
          <p:cNvPr id="55" name="Name 1">
            <a:extLst>
              <a:ext uri="{FF2B5EF4-FFF2-40B4-BE49-F238E27FC236}">
                <a16:creationId xmlns:a16="http://schemas.microsoft.com/office/drawing/2014/main" id="{0C995BA3-868A-4621-8FFF-39F3FCA74A14}"/>
              </a:ext>
            </a:extLst>
          </p:cNvPr>
          <p:cNvSpPr>
            <a:spLocks noGrp="1"/>
          </p:cNvSpPr>
          <p:nvPr>
            <p:ph type="body" sz="quarter" idx="45" hasCustomPrompt="1"/>
          </p:nvPr>
        </p:nvSpPr>
        <p:spPr>
          <a:xfrm>
            <a:off x="3650996" y="3637301"/>
            <a:ext cx="1999488" cy="369887"/>
          </a:xfrm>
          <a:prstGeom prst="rect">
            <a:avLst/>
          </a:prstGeom>
        </p:spPr>
        <p:txBody>
          <a:bodyPr>
            <a:normAutofit/>
          </a:bodyPr>
          <a:lstStyle>
            <a:lvl1pPr marL="0" indent="0" algn="ctr">
              <a:lnSpc>
                <a:spcPct val="100000"/>
              </a:lnSpc>
              <a:spcBef>
                <a:spcPts val="0"/>
              </a:spcBef>
              <a:buNone/>
              <a:defRPr sz="1400" b="1">
                <a:solidFill>
                  <a:schemeClr val="tx1"/>
                </a:solidFill>
              </a:defRPr>
            </a:lvl1pPr>
          </a:lstStyle>
          <a:p>
            <a:pPr lvl="0"/>
            <a:r>
              <a:rPr lang="en-US"/>
              <a:t>Second Presenter</a:t>
            </a:r>
          </a:p>
        </p:txBody>
      </p:sp>
      <p:sp>
        <p:nvSpPr>
          <p:cNvPr id="18" name="Text Placeholder 5">
            <a:extLst>
              <a:ext uri="{FF2B5EF4-FFF2-40B4-BE49-F238E27FC236}">
                <a16:creationId xmlns:a16="http://schemas.microsoft.com/office/drawing/2014/main" id="{F60444B6-DEEC-4C47-98B6-A65ED1432952}"/>
              </a:ext>
            </a:extLst>
          </p:cNvPr>
          <p:cNvSpPr>
            <a:spLocks noGrp="1"/>
          </p:cNvSpPr>
          <p:nvPr>
            <p:ph type="body" sz="quarter" idx="53" hasCustomPrompt="1"/>
          </p:nvPr>
        </p:nvSpPr>
        <p:spPr>
          <a:xfrm>
            <a:off x="3907028" y="4034436"/>
            <a:ext cx="1487424" cy="27432"/>
          </a:xfrm>
          <a:solidFill>
            <a:schemeClr val="accent6"/>
          </a:solidFill>
          <a:ln>
            <a:noFill/>
          </a:ln>
        </p:spPr>
        <p:txBody>
          <a:bodyPr wrap="none">
            <a:noAutofit/>
          </a:bodyPr>
          <a:lstStyle>
            <a:lvl1pPr marL="0" indent="0">
              <a:buNone/>
              <a:defRPr sz="100"/>
            </a:lvl1pPr>
            <a:lvl2pPr marL="240030" indent="0">
              <a:buNone/>
              <a:defRPr/>
            </a:lvl2pPr>
            <a:lvl3pPr marL="480060" indent="0">
              <a:buNone/>
              <a:defRPr/>
            </a:lvl3pPr>
            <a:lvl4pPr marL="720090" indent="0">
              <a:buNone/>
              <a:defRPr/>
            </a:lvl4pPr>
            <a:lvl5pPr marL="960120" indent="0">
              <a:buNone/>
              <a:defRPr/>
            </a:lvl5pPr>
          </a:lstStyle>
          <a:p>
            <a:pPr lvl="0"/>
            <a:r>
              <a:rPr lang="en-US"/>
              <a:t> </a:t>
            </a:r>
          </a:p>
        </p:txBody>
      </p:sp>
      <p:sp>
        <p:nvSpPr>
          <p:cNvPr id="56" name="Bio 1">
            <a:extLst>
              <a:ext uri="{FF2B5EF4-FFF2-40B4-BE49-F238E27FC236}">
                <a16:creationId xmlns:a16="http://schemas.microsoft.com/office/drawing/2014/main" id="{42E7C7EB-9DA5-4342-BFC3-D45A6E4DEEA4}"/>
              </a:ext>
            </a:extLst>
          </p:cNvPr>
          <p:cNvSpPr>
            <a:spLocks noGrp="1"/>
          </p:cNvSpPr>
          <p:nvPr>
            <p:ph type="body" sz="quarter" idx="46" hasCustomPrompt="1"/>
          </p:nvPr>
        </p:nvSpPr>
        <p:spPr>
          <a:xfrm>
            <a:off x="3650996" y="4158509"/>
            <a:ext cx="1999488" cy="1142655"/>
          </a:xfrm>
          <a:prstGeom prst="rect">
            <a:avLst/>
          </a:prstGeom>
        </p:spPr>
        <p:txBody>
          <a:bodyPr>
            <a:normAutofit/>
          </a:bodyPr>
          <a:lstStyle>
            <a:lvl1pPr marL="0" indent="0" algn="ctr">
              <a:lnSpc>
                <a:spcPct val="125000"/>
              </a:lnSpc>
              <a:spcBef>
                <a:spcPts val="0"/>
              </a:spcBef>
              <a:buNone/>
              <a:defRPr sz="1400" i="1">
                <a:solidFill>
                  <a:schemeClr val="tx1"/>
                </a:solidFill>
              </a:defRPr>
            </a:lvl1pPr>
          </a:lstStyle>
          <a:p>
            <a:pPr lvl="0"/>
            <a:r>
              <a:rPr lang="en-US"/>
              <a:t>Organization</a:t>
            </a:r>
            <a:br>
              <a:rPr lang="en-US"/>
            </a:br>
            <a:r>
              <a:rPr lang="en-US"/>
              <a:t>Job Title</a:t>
            </a:r>
            <a:br>
              <a:rPr lang="en-US"/>
            </a:br>
            <a:r>
              <a:rPr lang="en-US"/>
              <a:t>Phone Number</a:t>
            </a:r>
            <a:br>
              <a:rPr lang="en-US"/>
            </a:br>
            <a:r>
              <a:rPr lang="en-US"/>
              <a:t>Email Address</a:t>
            </a:r>
          </a:p>
        </p:txBody>
      </p:sp>
      <p:sp>
        <p:nvSpPr>
          <p:cNvPr id="57" name="Picture Placeholder 1">
            <a:extLst>
              <a:ext uri="{FF2B5EF4-FFF2-40B4-BE49-F238E27FC236}">
                <a16:creationId xmlns:a16="http://schemas.microsoft.com/office/drawing/2014/main" id="{35E14FEF-869F-4A5D-992B-E152EB084833}"/>
              </a:ext>
            </a:extLst>
          </p:cNvPr>
          <p:cNvSpPr>
            <a:spLocks noGrp="1"/>
          </p:cNvSpPr>
          <p:nvPr>
            <p:ph type="pic" sz="quarter" idx="47" hasCustomPrompt="1"/>
          </p:nvPr>
        </p:nvSpPr>
        <p:spPr>
          <a:xfrm>
            <a:off x="6692392" y="2020558"/>
            <a:ext cx="1999488" cy="1499616"/>
          </a:xfrm>
          <a:prstGeom prst="ellipse">
            <a:avLst/>
          </a:prstGeom>
          <a:solidFill>
            <a:schemeClr val="bg2"/>
          </a:solidFill>
        </p:spPr>
        <p:txBody>
          <a:bodyPr rtlCol="0" anchor="t" anchorCtr="0">
            <a:noAutofit/>
          </a:bodyPr>
          <a:lstStyle>
            <a:lvl1pPr marL="0" indent="0" algn="ctr">
              <a:lnSpc>
                <a:spcPct val="100000"/>
              </a:lnSpc>
              <a:spcBef>
                <a:spcPts val="0"/>
              </a:spcBef>
              <a:buNone/>
              <a:defRPr sz="800" baseline="0">
                <a:solidFill>
                  <a:schemeClr val="tx1"/>
                </a:solidFill>
              </a:defRPr>
            </a:lvl1pPr>
          </a:lstStyle>
          <a:p>
            <a:pPr lvl="0"/>
            <a:r>
              <a:rPr lang="en-US" noProof="0" dirty="0"/>
              <a:t>Crop images to same height and width (square)</a:t>
            </a:r>
            <a:br>
              <a:rPr lang="en-US" noProof="0" dirty="0"/>
            </a:br>
            <a:r>
              <a:rPr lang="en-US" noProof="0" dirty="0"/>
              <a:t>before inserting.</a:t>
            </a:r>
          </a:p>
          <a:p>
            <a:pPr lvl="0"/>
            <a:endParaRPr lang="en-US" noProof="0" dirty="0"/>
          </a:p>
          <a:p>
            <a:pPr lvl="0"/>
            <a:endParaRPr lang="en-US" noProof="0" dirty="0"/>
          </a:p>
          <a:p>
            <a:pPr lvl="0"/>
            <a:r>
              <a:rPr lang="en-US" noProof="0" dirty="0"/>
              <a:t>Photos with 150 dpi or higher resolution are recommended.</a:t>
            </a:r>
          </a:p>
        </p:txBody>
      </p:sp>
      <p:sp>
        <p:nvSpPr>
          <p:cNvPr id="58" name="Name 1">
            <a:extLst>
              <a:ext uri="{FF2B5EF4-FFF2-40B4-BE49-F238E27FC236}">
                <a16:creationId xmlns:a16="http://schemas.microsoft.com/office/drawing/2014/main" id="{DDA7FE58-39FD-400B-9B48-3DB36CEB8341}"/>
              </a:ext>
            </a:extLst>
          </p:cNvPr>
          <p:cNvSpPr>
            <a:spLocks noGrp="1"/>
          </p:cNvSpPr>
          <p:nvPr>
            <p:ph type="body" sz="quarter" idx="48" hasCustomPrompt="1"/>
          </p:nvPr>
        </p:nvSpPr>
        <p:spPr>
          <a:xfrm>
            <a:off x="6692392" y="3637301"/>
            <a:ext cx="1999488" cy="369887"/>
          </a:xfrm>
          <a:prstGeom prst="rect">
            <a:avLst/>
          </a:prstGeom>
        </p:spPr>
        <p:txBody>
          <a:bodyPr>
            <a:normAutofit/>
          </a:bodyPr>
          <a:lstStyle>
            <a:lvl1pPr marL="0" indent="0" algn="ctr">
              <a:lnSpc>
                <a:spcPct val="100000"/>
              </a:lnSpc>
              <a:spcBef>
                <a:spcPts val="0"/>
              </a:spcBef>
              <a:buNone/>
              <a:defRPr sz="1400" b="1">
                <a:solidFill>
                  <a:schemeClr val="tx1"/>
                </a:solidFill>
              </a:defRPr>
            </a:lvl1pPr>
          </a:lstStyle>
          <a:p>
            <a:pPr lvl="0"/>
            <a:r>
              <a:rPr lang="en-US"/>
              <a:t>Third Presenter</a:t>
            </a:r>
          </a:p>
        </p:txBody>
      </p:sp>
      <p:sp>
        <p:nvSpPr>
          <p:cNvPr id="19" name="Text Placeholder 5">
            <a:extLst>
              <a:ext uri="{FF2B5EF4-FFF2-40B4-BE49-F238E27FC236}">
                <a16:creationId xmlns:a16="http://schemas.microsoft.com/office/drawing/2014/main" id="{DCE69B5C-A8A5-46D1-A483-38AACC3C45AD}"/>
              </a:ext>
            </a:extLst>
          </p:cNvPr>
          <p:cNvSpPr>
            <a:spLocks noGrp="1"/>
          </p:cNvSpPr>
          <p:nvPr>
            <p:ph type="body" sz="quarter" idx="54" hasCustomPrompt="1"/>
          </p:nvPr>
        </p:nvSpPr>
        <p:spPr>
          <a:xfrm>
            <a:off x="6948424" y="4034436"/>
            <a:ext cx="1487424" cy="27432"/>
          </a:xfrm>
          <a:solidFill>
            <a:schemeClr val="accent6"/>
          </a:solidFill>
          <a:ln>
            <a:noFill/>
          </a:ln>
        </p:spPr>
        <p:txBody>
          <a:bodyPr wrap="none">
            <a:noAutofit/>
          </a:bodyPr>
          <a:lstStyle>
            <a:lvl1pPr marL="0" indent="0">
              <a:buNone/>
              <a:defRPr sz="100"/>
            </a:lvl1pPr>
            <a:lvl2pPr marL="240030" indent="0">
              <a:buNone/>
              <a:defRPr/>
            </a:lvl2pPr>
            <a:lvl3pPr marL="480060" indent="0">
              <a:buNone/>
              <a:defRPr/>
            </a:lvl3pPr>
            <a:lvl4pPr marL="720090" indent="0">
              <a:buNone/>
              <a:defRPr/>
            </a:lvl4pPr>
            <a:lvl5pPr marL="960120" indent="0">
              <a:buNone/>
              <a:defRPr/>
            </a:lvl5pPr>
          </a:lstStyle>
          <a:p>
            <a:pPr lvl="0"/>
            <a:r>
              <a:rPr lang="en-US"/>
              <a:t> </a:t>
            </a:r>
          </a:p>
        </p:txBody>
      </p:sp>
      <p:sp>
        <p:nvSpPr>
          <p:cNvPr id="59" name="Bio 1">
            <a:extLst>
              <a:ext uri="{FF2B5EF4-FFF2-40B4-BE49-F238E27FC236}">
                <a16:creationId xmlns:a16="http://schemas.microsoft.com/office/drawing/2014/main" id="{C92D1B9E-3420-4156-8158-1F59E007A578}"/>
              </a:ext>
            </a:extLst>
          </p:cNvPr>
          <p:cNvSpPr>
            <a:spLocks noGrp="1"/>
          </p:cNvSpPr>
          <p:nvPr>
            <p:ph type="body" sz="quarter" idx="49" hasCustomPrompt="1"/>
          </p:nvPr>
        </p:nvSpPr>
        <p:spPr>
          <a:xfrm>
            <a:off x="6692392" y="4158509"/>
            <a:ext cx="1999488" cy="1142655"/>
          </a:xfrm>
          <a:prstGeom prst="rect">
            <a:avLst/>
          </a:prstGeom>
        </p:spPr>
        <p:txBody>
          <a:bodyPr>
            <a:normAutofit/>
          </a:bodyPr>
          <a:lstStyle>
            <a:lvl1pPr marL="0" indent="0" algn="ctr">
              <a:lnSpc>
                <a:spcPct val="125000"/>
              </a:lnSpc>
              <a:spcBef>
                <a:spcPts val="0"/>
              </a:spcBef>
              <a:buNone/>
              <a:defRPr sz="1400" i="1">
                <a:solidFill>
                  <a:schemeClr val="tx1"/>
                </a:solidFill>
              </a:defRPr>
            </a:lvl1pPr>
          </a:lstStyle>
          <a:p>
            <a:pPr lvl="0"/>
            <a:r>
              <a:rPr lang="en-US"/>
              <a:t>Organization</a:t>
            </a:r>
            <a:br>
              <a:rPr lang="en-US"/>
            </a:br>
            <a:r>
              <a:rPr lang="en-US"/>
              <a:t>Job Title</a:t>
            </a:r>
            <a:br>
              <a:rPr lang="en-US"/>
            </a:br>
            <a:r>
              <a:rPr lang="en-US"/>
              <a:t>Phone Number</a:t>
            </a:r>
            <a:br>
              <a:rPr lang="en-US"/>
            </a:br>
            <a:r>
              <a:rPr lang="en-US"/>
              <a:t>Email Address</a:t>
            </a:r>
          </a:p>
        </p:txBody>
      </p:sp>
      <p:sp>
        <p:nvSpPr>
          <p:cNvPr id="60" name="Picture Placeholder 1">
            <a:extLst>
              <a:ext uri="{FF2B5EF4-FFF2-40B4-BE49-F238E27FC236}">
                <a16:creationId xmlns:a16="http://schemas.microsoft.com/office/drawing/2014/main" id="{58B570CF-39E3-4FC3-A51F-FA349268FB90}"/>
              </a:ext>
            </a:extLst>
          </p:cNvPr>
          <p:cNvSpPr>
            <a:spLocks noGrp="1"/>
          </p:cNvSpPr>
          <p:nvPr>
            <p:ph type="pic" sz="quarter" idx="50" hasCustomPrompt="1"/>
          </p:nvPr>
        </p:nvSpPr>
        <p:spPr>
          <a:xfrm>
            <a:off x="9733788" y="2020558"/>
            <a:ext cx="1999488" cy="1499616"/>
          </a:xfrm>
          <a:prstGeom prst="ellipse">
            <a:avLst/>
          </a:prstGeom>
          <a:solidFill>
            <a:schemeClr val="bg2"/>
          </a:solidFill>
        </p:spPr>
        <p:txBody>
          <a:bodyPr rtlCol="0" anchor="t" anchorCtr="0">
            <a:noAutofit/>
          </a:bodyPr>
          <a:lstStyle>
            <a:lvl1pPr marL="0" indent="0" algn="ctr">
              <a:lnSpc>
                <a:spcPct val="100000"/>
              </a:lnSpc>
              <a:spcBef>
                <a:spcPts val="0"/>
              </a:spcBef>
              <a:buNone/>
              <a:defRPr sz="800" baseline="0">
                <a:solidFill>
                  <a:schemeClr val="tx1"/>
                </a:solidFill>
              </a:defRPr>
            </a:lvl1pPr>
          </a:lstStyle>
          <a:p>
            <a:pPr lvl="0"/>
            <a:r>
              <a:rPr lang="en-US" noProof="0" dirty="0"/>
              <a:t>Crop images to same height and width (square)</a:t>
            </a:r>
            <a:br>
              <a:rPr lang="en-US" noProof="0" dirty="0"/>
            </a:br>
            <a:r>
              <a:rPr lang="en-US" noProof="0" dirty="0"/>
              <a:t>before inserting.</a:t>
            </a:r>
          </a:p>
          <a:p>
            <a:pPr lvl="0"/>
            <a:endParaRPr lang="en-US" noProof="0" dirty="0"/>
          </a:p>
          <a:p>
            <a:pPr lvl="0"/>
            <a:endParaRPr lang="en-US" noProof="0" dirty="0"/>
          </a:p>
          <a:p>
            <a:pPr lvl="0"/>
            <a:r>
              <a:rPr lang="en-US" noProof="0" dirty="0"/>
              <a:t>Photos with 150 dpi or higher resolution are recommended.</a:t>
            </a:r>
          </a:p>
        </p:txBody>
      </p:sp>
      <p:sp>
        <p:nvSpPr>
          <p:cNvPr id="61" name="Name 1">
            <a:extLst>
              <a:ext uri="{FF2B5EF4-FFF2-40B4-BE49-F238E27FC236}">
                <a16:creationId xmlns:a16="http://schemas.microsoft.com/office/drawing/2014/main" id="{455380DC-A821-4B2B-8D93-C9758F7EE942}"/>
              </a:ext>
            </a:extLst>
          </p:cNvPr>
          <p:cNvSpPr>
            <a:spLocks noGrp="1"/>
          </p:cNvSpPr>
          <p:nvPr>
            <p:ph type="body" sz="quarter" idx="51" hasCustomPrompt="1"/>
          </p:nvPr>
        </p:nvSpPr>
        <p:spPr>
          <a:xfrm>
            <a:off x="9733788" y="3637301"/>
            <a:ext cx="1999488" cy="369887"/>
          </a:xfrm>
          <a:prstGeom prst="rect">
            <a:avLst/>
          </a:prstGeom>
        </p:spPr>
        <p:txBody>
          <a:bodyPr>
            <a:normAutofit/>
          </a:bodyPr>
          <a:lstStyle>
            <a:lvl1pPr marL="0" indent="0" algn="ctr">
              <a:lnSpc>
                <a:spcPct val="100000"/>
              </a:lnSpc>
              <a:spcBef>
                <a:spcPts val="0"/>
              </a:spcBef>
              <a:buNone/>
              <a:defRPr sz="1400" b="1">
                <a:solidFill>
                  <a:schemeClr val="tx1"/>
                </a:solidFill>
              </a:defRPr>
            </a:lvl1pPr>
          </a:lstStyle>
          <a:p>
            <a:pPr lvl="0"/>
            <a:r>
              <a:rPr lang="en-US"/>
              <a:t>Fourth Presenter</a:t>
            </a:r>
          </a:p>
        </p:txBody>
      </p:sp>
      <p:sp>
        <p:nvSpPr>
          <p:cNvPr id="20" name="Text Placeholder 5">
            <a:extLst>
              <a:ext uri="{FF2B5EF4-FFF2-40B4-BE49-F238E27FC236}">
                <a16:creationId xmlns:a16="http://schemas.microsoft.com/office/drawing/2014/main" id="{EDE00998-ADFE-48AB-A1E9-450F0F6965E3}"/>
              </a:ext>
            </a:extLst>
          </p:cNvPr>
          <p:cNvSpPr>
            <a:spLocks noGrp="1"/>
          </p:cNvSpPr>
          <p:nvPr>
            <p:ph type="body" sz="quarter" idx="55" hasCustomPrompt="1"/>
          </p:nvPr>
        </p:nvSpPr>
        <p:spPr>
          <a:xfrm>
            <a:off x="9989820" y="4034436"/>
            <a:ext cx="1487424" cy="27432"/>
          </a:xfrm>
          <a:solidFill>
            <a:schemeClr val="accent6"/>
          </a:solidFill>
          <a:ln>
            <a:noFill/>
          </a:ln>
        </p:spPr>
        <p:txBody>
          <a:bodyPr wrap="none">
            <a:noAutofit/>
          </a:bodyPr>
          <a:lstStyle>
            <a:lvl1pPr marL="0" indent="0">
              <a:buNone/>
              <a:defRPr sz="100"/>
            </a:lvl1pPr>
            <a:lvl2pPr marL="240030" indent="0">
              <a:buNone/>
              <a:defRPr/>
            </a:lvl2pPr>
            <a:lvl3pPr marL="480060" indent="0">
              <a:buNone/>
              <a:defRPr/>
            </a:lvl3pPr>
            <a:lvl4pPr marL="720090" indent="0">
              <a:buNone/>
              <a:defRPr/>
            </a:lvl4pPr>
            <a:lvl5pPr marL="960120" indent="0">
              <a:buNone/>
              <a:defRPr/>
            </a:lvl5pPr>
          </a:lstStyle>
          <a:p>
            <a:pPr lvl="0"/>
            <a:r>
              <a:rPr lang="en-US"/>
              <a:t> </a:t>
            </a:r>
          </a:p>
        </p:txBody>
      </p:sp>
      <p:sp>
        <p:nvSpPr>
          <p:cNvPr id="62" name="Bio 1">
            <a:extLst>
              <a:ext uri="{FF2B5EF4-FFF2-40B4-BE49-F238E27FC236}">
                <a16:creationId xmlns:a16="http://schemas.microsoft.com/office/drawing/2014/main" id="{A6AC17DD-B06C-498E-981B-098EF82E3982}"/>
              </a:ext>
            </a:extLst>
          </p:cNvPr>
          <p:cNvSpPr>
            <a:spLocks noGrp="1"/>
          </p:cNvSpPr>
          <p:nvPr>
            <p:ph type="body" sz="quarter" idx="52" hasCustomPrompt="1"/>
          </p:nvPr>
        </p:nvSpPr>
        <p:spPr>
          <a:xfrm>
            <a:off x="9733788" y="4158509"/>
            <a:ext cx="1999488" cy="1142655"/>
          </a:xfrm>
          <a:prstGeom prst="rect">
            <a:avLst/>
          </a:prstGeom>
        </p:spPr>
        <p:txBody>
          <a:bodyPr>
            <a:normAutofit/>
          </a:bodyPr>
          <a:lstStyle>
            <a:lvl1pPr marL="0" indent="0" algn="ctr">
              <a:lnSpc>
                <a:spcPct val="125000"/>
              </a:lnSpc>
              <a:spcBef>
                <a:spcPts val="0"/>
              </a:spcBef>
              <a:buNone/>
              <a:defRPr sz="1400" i="1">
                <a:solidFill>
                  <a:schemeClr val="tx1"/>
                </a:solidFill>
              </a:defRPr>
            </a:lvl1pPr>
          </a:lstStyle>
          <a:p>
            <a:pPr lvl="0"/>
            <a:r>
              <a:rPr lang="en-US"/>
              <a:t>Organization</a:t>
            </a:r>
            <a:br>
              <a:rPr lang="en-US"/>
            </a:br>
            <a:r>
              <a:rPr lang="en-US"/>
              <a:t>Job Title</a:t>
            </a:r>
            <a:br>
              <a:rPr lang="en-US"/>
            </a:br>
            <a:r>
              <a:rPr lang="en-US"/>
              <a:t>Phone Number</a:t>
            </a:r>
            <a:br>
              <a:rPr lang="en-US"/>
            </a:br>
            <a:r>
              <a:rPr lang="en-US"/>
              <a:t>Email Address</a:t>
            </a:r>
          </a:p>
        </p:txBody>
      </p:sp>
      <p:sp>
        <p:nvSpPr>
          <p:cNvPr id="2" name="Slide Number Placeholder 1">
            <a:extLst>
              <a:ext uri="{FF2B5EF4-FFF2-40B4-BE49-F238E27FC236}">
                <a16:creationId xmlns:a16="http://schemas.microsoft.com/office/drawing/2014/main" id="{04998144-0708-45FA-9524-084E92DBB91C}"/>
              </a:ext>
            </a:extLst>
          </p:cNvPr>
          <p:cNvSpPr>
            <a:spLocks noGrp="1"/>
          </p:cNvSpPr>
          <p:nvPr>
            <p:ph type="sldNum" sz="quarter" idx="56"/>
          </p:nvPr>
        </p:nvSpPr>
        <p:spPr/>
        <p:txBody>
          <a:bodyPr/>
          <a:lstStyle/>
          <a:p>
            <a:fld id="{7E1341B0-7904-4148-9082-6535FE1E4D20}" type="slidenum">
              <a:rPr lang="en-US" smtClean="0"/>
              <a:pPr/>
              <a:t>‹#›</a:t>
            </a:fld>
            <a:endParaRPr lang="en-US" dirty="0"/>
          </a:p>
        </p:txBody>
      </p:sp>
    </p:spTree>
    <p:extLst>
      <p:ext uri="{BB962C8B-B14F-4D97-AF65-F5344CB8AC3E}">
        <p14:creationId xmlns:p14="http://schemas.microsoft.com/office/powerpoint/2010/main" val="177798706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References">
    <p:spTree>
      <p:nvGrpSpPr>
        <p:cNvPr id="1" name=""/>
        <p:cNvGrpSpPr/>
        <p:nvPr/>
      </p:nvGrpSpPr>
      <p:grpSpPr>
        <a:xfrm>
          <a:off x="0" y="0"/>
          <a:ext cx="0" cy="0"/>
          <a:chOff x="0" y="0"/>
          <a:chExt cx="0" cy="0"/>
        </a:xfrm>
      </p:grpSpPr>
      <p:sp>
        <p:nvSpPr>
          <p:cNvPr id="4" name="Title 3"/>
          <p:cNvSpPr>
            <a:spLocks noGrp="1"/>
          </p:cNvSpPr>
          <p:nvPr>
            <p:ph type="title" hasCustomPrompt="1"/>
          </p:nvPr>
        </p:nvSpPr>
        <p:spPr/>
        <p:txBody>
          <a:bodyPr/>
          <a:lstStyle>
            <a:lvl1pPr>
              <a:defRPr/>
            </a:lvl1pPr>
          </a:lstStyle>
          <a:p>
            <a:r>
              <a:rPr lang="en-US"/>
              <a:t>References</a:t>
            </a:r>
          </a:p>
        </p:txBody>
      </p:sp>
      <p:sp>
        <p:nvSpPr>
          <p:cNvPr id="5" name="Content">
            <a:extLst>
              <a:ext uri="{FF2B5EF4-FFF2-40B4-BE49-F238E27FC236}">
                <a16:creationId xmlns:a16="http://schemas.microsoft.com/office/drawing/2014/main" id="{3F54BA3E-11D3-4590-A654-0FFF12190E16}"/>
              </a:ext>
            </a:extLst>
          </p:cNvPr>
          <p:cNvSpPr>
            <a:spLocks noGrp="1"/>
          </p:cNvSpPr>
          <p:nvPr>
            <p:ph type="body" sz="quarter" idx="16" hasCustomPrompt="1"/>
          </p:nvPr>
        </p:nvSpPr>
        <p:spPr>
          <a:xfrm>
            <a:off x="457200" y="1308101"/>
            <a:ext cx="11279717" cy="4498975"/>
          </a:xfrm>
        </p:spPr>
        <p:txBody>
          <a:bodyPr tIns="18288">
            <a:normAutofit/>
          </a:bodyPr>
          <a:lstStyle>
            <a:lvl1pPr marL="347472" indent="-347472">
              <a:buNone/>
              <a:defRPr sz="1800" i="0"/>
            </a:lvl1pPr>
            <a:lvl2pPr marL="240030" indent="0">
              <a:buNone/>
              <a:defRPr sz="1800"/>
            </a:lvl2pPr>
            <a:lvl3pPr marL="480060" indent="0">
              <a:buNone/>
              <a:defRPr sz="1800"/>
            </a:lvl3pPr>
            <a:lvl4pPr marL="720090" indent="0">
              <a:buNone/>
              <a:defRPr sz="1800"/>
            </a:lvl4pPr>
            <a:lvl5pPr marL="960120" indent="0">
              <a:buNone/>
              <a:defRPr sz="1800"/>
            </a:lvl5pPr>
          </a:lstStyle>
          <a:p>
            <a:pPr lvl="0"/>
            <a:r>
              <a:rPr lang="en-US"/>
              <a:t>References are 18 point with a 0.5” hanging indent and follow APA 6th Edition guidelines.</a:t>
            </a:r>
          </a:p>
        </p:txBody>
      </p:sp>
      <p:sp>
        <p:nvSpPr>
          <p:cNvPr id="2" name="Slide Number Placeholder 1">
            <a:extLst>
              <a:ext uri="{FF2B5EF4-FFF2-40B4-BE49-F238E27FC236}">
                <a16:creationId xmlns:a16="http://schemas.microsoft.com/office/drawing/2014/main" id="{E995C5E7-0CCE-47F7-A686-953260412F61}"/>
              </a:ext>
            </a:extLst>
          </p:cNvPr>
          <p:cNvSpPr>
            <a:spLocks noGrp="1"/>
          </p:cNvSpPr>
          <p:nvPr>
            <p:ph type="sldNum" sz="quarter" idx="17"/>
          </p:nvPr>
        </p:nvSpPr>
        <p:spPr/>
        <p:txBody>
          <a:bodyPr/>
          <a:lstStyle/>
          <a:p>
            <a:fld id="{7E1341B0-7904-4148-9082-6535FE1E4D20}" type="slidenum">
              <a:rPr lang="en-US" smtClean="0"/>
              <a:pPr/>
              <a:t>‹#›</a:t>
            </a:fld>
            <a:endParaRPr lang="en-US" dirty="0"/>
          </a:p>
        </p:txBody>
      </p:sp>
    </p:spTree>
    <p:extLst>
      <p:ext uri="{BB962C8B-B14F-4D97-AF65-F5344CB8AC3E}">
        <p14:creationId xmlns:p14="http://schemas.microsoft.com/office/powerpoint/2010/main" val="309014768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userDrawn="1">
  <p:cSld name="Contac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103A7B-8838-0344-AFBC-927F05E302E6}"/>
              </a:ext>
            </a:extLst>
          </p:cNvPr>
          <p:cNvSpPr>
            <a:spLocks noGrp="1"/>
          </p:cNvSpPr>
          <p:nvPr>
            <p:ph type="ctrTitle" hasCustomPrompt="1"/>
          </p:nvPr>
        </p:nvSpPr>
        <p:spPr>
          <a:xfrm>
            <a:off x="463296" y="886968"/>
            <a:ext cx="7022592" cy="2002536"/>
          </a:xfrm>
        </p:spPr>
        <p:txBody>
          <a:bodyPr anchor="b">
            <a:normAutofit/>
          </a:bodyPr>
          <a:lstStyle>
            <a:lvl1pPr algn="l">
              <a:defRPr sz="2400" b="0" cap="all" baseline="0">
                <a:solidFill>
                  <a:schemeClr val="bg1"/>
                </a:solidFill>
                <a:latin typeface="+mj-lt"/>
                <a:ea typeface="Tahoma" panose="020B0604030504040204" pitchFamily="34" charset="0"/>
                <a:cs typeface="Arial" panose="020B0604020202020204" pitchFamily="34" charset="0"/>
              </a:defRPr>
            </a:lvl1pPr>
          </a:lstStyle>
          <a:p>
            <a:r>
              <a:rPr lang="en-US"/>
              <a:t>Presenter’s Name</a:t>
            </a:r>
          </a:p>
        </p:txBody>
      </p:sp>
      <p:sp>
        <p:nvSpPr>
          <p:cNvPr id="3" name="Subtitle 2">
            <a:extLst>
              <a:ext uri="{FF2B5EF4-FFF2-40B4-BE49-F238E27FC236}">
                <a16:creationId xmlns:a16="http://schemas.microsoft.com/office/drawing/2014/main" id="{A084FAC7-B699-5C43-941C-43B27DBDD813}"/>
              </a:ext>
            </a:extLst>
          </p:cNvPr>
          <p:cNvSpPr>
            <a:spLocks noGrp="1"/>
          </p:cNvSpPr>
          <p:nvPr>
            <p:ph type="subTitle" idx="1" hasCustomPrompt="1"/>
          </p:nvPr>
        </p:nvSpPr>
        <p:spPr>
          <a:xfrm>
            <a:off x="457200" y="3356917"/>
            <a:ext cx="6939941" cy="1904895"/>
          </a:xfrm>
        </p:spPr>
        <p:txBody>
          <a:bodyPr>
            <a:normAutofit/>
          </a:bodyPr>
          <a:lstStyle>
            <a:lvl1pPr marL="0" indent="0" algn="l">
              <a:lnSpc>
                <a:spcPct val="140000"/>
              </a:lnSpc>
              <a:spcBef>
                <a:spcPts val="0"/>
              </a:spcBef>
              <a:buNone/>
              <a:defRPr sz="18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Presenter’s Job Title</a:t>
            </a:r>
            <a:br>
              <a:rPr lang="en-US"/>
            </a:br>
            <a:r>
              <a:rPr lang="en-US"/>
              <a:t>+1.202.403.XXXX</a:t>
            </a:r>
            <a:br>
              <a:rPr lang="en-US"/>
            </a:br>
            <a:r>
              <a:rPr lang="en-US"/>
              <a:t>email.address@air.org</a:t>
            </a:r>
          </a:p>
        </p:txBody>
      </p:sp>
      <p:pic>
        <p:nvPicPr>
          <p:cNvPr id="9" name="Picture 8" descr="Logo of American Institutes for Research. Advancing Evidence. Improving Lives.">
            <a:extLst>
              <a:ext uri="{FF2B5EF4-FFF2-40B4-BE49-F238E27FC236}">
                <a16:creationId xmlns:a16="http://schemas.microsoft.com/office/drawing/2014/main" id="{F723C159-3BBE-C54D-9392-2FCBB0C4E7A9}"/>
              </a:ext>
            </a:extLst>
          </p:cNvPr>
          <p:cNvPicPr>
            <a:picLocks noChangeAspect="1"/>
          </p:cNvPicPr>
          <p:nvPr userDrawn="1"/>
        </p:nvPicPr>
        <p:blipFill>
          <a:blip r:embed="rId3"/>
          <a:stretch>
            <a:fillRect/>
          </a:stretch>
        </p:blipFill>
        <p:spPr>
          <a:xfrm>
            <a:off x="9018845" y="549516"/>
            <a:ext cx="2460879" cy="934403"/>
          </a:xfrm>
          <a:prstGeom prst="rect">
            <a:avLst/>
          </a:prstGeom>
        </p:spPr>
      </p:pic>
      <p:sp>
        <p:nvSpPr>
          <p:cNvPr id="10" name="TextBox 9">
            <a:extLst>
              <a:ext uri="{FF2B5EF4-FFF2-40B4-BE49-F238E27FC236}">
                <a16:creationId xmlns:a16="http://schemas.microsoft.com/office/drawing/2014/main" id="{6D35682F-2DFC-6D4A-9319-B6DB0F0EC6C2}"/>
              </a:ext>
            </a:extLst>
          </p:cNvPr>
          <p:cNvSpPr txBox="1"/>
          <p:nvPr userDrawn="1"/>
        </p:nvSpPr>
        <p:spPr>
          <a:xfrm>
            <a:off x="457200" y="5737218"/>
            <a:ext cx="6096000" cy="261610"/>
          </a:xfrm>
          <a:prstGeom prst="rect">
            <a:avLst/>
          </a:prstGeom>
          <a:noFill/>
        </p:spPr>
        <p:txBody>
          <a:bodyPr wrap="square" lIns="0" anchor="b">
            <a:spAutoFit/>
          </a:bodyPr>
          <a:lstStyle/>
          <a:p>
            <a:pPr algn="l"/>
            <a:r>
              <a:rPr lang="en-US" sz="1100" b="0" i="0" spc="150" dirty="0">
                <a:solidFill>
                  <a:srgbClr val="D1EEFC"/>
                </a:solidFill>
                <a:latin typeface="Calibri"/>
                <a:ea typeface="Calibri"/>
                <a:cs typeface="Calibri"/>
              </a:rPr>
              <a:t>AMERICAN INSTITUTES FOR RESEARCH® | AIR.ORG</a:t>
            </a:r>
          </a:p>
        </p:txBody>
      </p:sp>
      <p:cxnSp>
        <p:nvCxnSpPr>
          <p:cNvPr id="15" name="Straight Connector 14">
            <a:extLst>
              <a:ext uri="{FF2B5EF4-FFF2-40B4-BE49-F238E27FC236}">
                <a16:creationId xmlns:a16="http://schemas.microsoft.com/office/drawing/2014/main" id="{EC6DD846-B96B-8F47-BA63-6F35DD0EF90F}"/>
              </a:ext>
            </a:extLst>
          </p:cNvPr>
          <p:cNvCxnSpPr/>
          <p:nvPr userDrawn="1"/>
        </p:nvCxnSpPr>
        <p:spPr>
          <a:xfrm>
            <a:off x="457202" y="3119990"/>
            <a:ext cx="1580535" cy="0"/>
          </a:xfrm>
          <a:prstGeom prst="line">
            <a:avLst/>
          </a:prstGeom>
          <a:ln w="57150">
            <a:solidFill>
              <a:srgbClr val="009DD6"/>
            </a:solidFill>
          </a:ln>
        </p:spPr>
        <p:style>
          <a:lnRef idx="1">
            <a:schemeClr val="accent1"/>
          </a:lnRef>
          <a:fillRef idx="0">
            <a:schemeClr val="accent1"/>
          </a:fillRef>
          <a:effectRef idx="0">
            <a:schemeClr val="accent1"/>
          </a:effectRef>
          <a:fontRef idx="minor">
            <a:schemeClr val="tx1"/>
          </a:fontRef>
        </p:style>
      </p:cxnSp>
      <p:sp>
        <p:nvSpPr>
          <p:cNvPr id="13" name="Footer Placeholder 2">
            <a:extLst>
              <a:ext uri="{FF2B5EF4-FFF2-40B4-BE49-F238E27FC236}">
                <a16:creationId xmlns:a16="http://schemas.microsoft.com/office/drawing/2014/main" id="{07ABF179-7A3C-CB4D-A769-D7B523E3AB0A}"/>
              </a:ext>
            </a:extLst>
          </p:cNvPr>
          <p:cNvSpPr txBox="1">
            <a:spLocks/>
          </p:cNvSpPr>
          <p:nvPr userDrawn="1"/>
        </p:nvSpPr>
        <p:spPr>
          <a:xfrm>
            <a:off x="457201" y="5958723"/>
            <a:ext cx="9051657" cy="670868"/>
          </a:xfrm>
          <a:prstGeom prst="rect">
            <a:avLst/>
          </a:prstGeom>
        </p:spPr>
        <p:txBody>
          <a:bodyPr lIns="0" anchor="b"/>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600" dirty="0">
                <a:solidFill>
                  <a:schemeClr val="bg2"/>
                </a:solidFill>
              </a:rPr>
              <a:t>Notice of Trademark: “American Institutes for Research” and “AIR” are registered trademarks. All other brand, product, or company names are trademarks or registered trademarks of their respective owners.</a:t>
            </a:r>
          </a:p>
          <a:p>
            <a:endParaRPr lang="en-US" sz="600" dirty="0">
              <a:solidFill>
                <a:schemeClr val="bg2"/>
              </a:solidFill>
            </a:endParaRPr>
          </a:p>
          <a:p>
            <a:r>
              <a:rPr lang="en-US" sz="600" dirty="0">
                <a:solidFill>
                  <a:schemeClr val="bg2"/>
                </a:solidFill>
              </a:rPr>
              <a:t>Copyright © 2021 American Institutes for Research®. All rights reserved. No part of this publication may be reproduced, distributed, or transmitted in any form or by any means, including photocopying, recording, website display, or other electronic or mechanical methods, without the prior written permission of the American Institutes for Research. For permission requests, please use the Contact Us form on AIR.ORG.</a:t>
            </a:r>
          </a:p>
        </p:txBody>
      </p:sp>
      <p:sp>
        <p:nvSpPr>
          <p:cNvPr id="5" name="Text Placeholder 4">
            <a:extLst>
              <a:ext uri="{FF2B5EF4-FFF2-40B4-BE49-F238E27FC236}">
                <a16:creationId xmlns:a16="http://schemas.microsoft.com/office/drawing/2014/main" id="{9679E1F9-D407-4EAC-8FF8-E2890603F3A1}"/>
              </a:ext>
            </a:extLst>
          </p:cNvPr>
          <p:cNvSpPr>
            <a:spLocks noGrp="1"/>
          </p:cNvSpPr>
          <p:nvPr>
            <p:ph type="body" sz="quarter" idx="10" hasCustomPrompt="1"/>
          </p:nvPr>
        </p:nvSpPr>
        <p:spPr>
          <a:xfrm>
            <a:off x="11171058" y="6522704"/>
            <a:ext cx="463268" cy="106889"/>
          </a:xfrm>
        </p:spPr>
        <p:txBody>
          <a:bodyPr wrap="none" lIns="0" tIns="0" rIns="0" bIns="0" anchor="b" anchorCtr="0">
            <a:spAutoFit/>
          </a:bodyPr>
          <a:lstStyle>
            <a:lvl1pPr marL="0" indent="0" algn="r">
              <a:buNone/>
              <a:defRPr kumimoji="0" lang="en-US" sz="600" u="none" strike="noStrike" cap="none" spc="0" normalizeH="0" baseline="0" dirty="0" smtClean="0">
                <a:ln>
                  <a:noFill/>
                </a:ln>
                <a:solidFill>
                  <a:schemeClr val="bg2"/>
                </a:solidFill>
                <a:effectLst/>
                <a:uLnTx/>
                <a:uFillTx/>
                <a:cs typeface="Calibri"/>
              </a:defRPr>
            </a:lvl1pPr>
            <a:lvl2pPr>
              <a:defRPr lang="en-US" sz="1350" dirty="0" smtClean="0">
                <a:cs typeface="+mn-cs"/>
              </a:defRPr>
            </a:lvl2pPr>
            <a:lvl3pPr>
              <a:defRPr lang="en-US" sz="1350" dirty="0" smtClean="0">
                <a:cs typeface="+mn-cs"/>
              </a:defRPr>
            </a:lvl3pPr>
            <a:lvl4pPr>
              <a:defRPr lang="en-US" sz="1350" dirty="0" smtClean="0">
                <a:cs typeface="+mn-cs"/>
              </a:defRPr>
            </a:lvl4pPr>
            <a:lvl5pPr>
              <a:defRPr lang="en-US" sz="1350" dirty="0">
                <a:cs typeface="+mn-cs"/>
              </a:defRPr>
            </a:lvl5pPr>
          </a:lstStyle>
          <a:p>
            <a:pPr marR="0" lvl="0" fontAlgn="auto">
              <a:spcBef>
                <a:spcPts val="1350"/>
              </a:spcBef>
              <a:spcAft>
                <a:spcPts val="0"/>
              </a:spcAft>
              <a:buClr>
                <a:schemeClr val="tx1"/>
              </a:buClr>
              <a:buSzPct val="100000"/>
              <a:buFont typeface="Times New Roman" panose="02020603050405020304" pitchFamily="18" charset="0"/>
              <a:tabLst/>
            </a:pPr>
            <a:r>
              <a:rPr lang="en-US"/>
              <a:t>XXXXX_MO/21</a:t>
            </a:r>
          </a:p>
        </p:txBody>
      </p:sp>
    </p:spTree>
    <p:extLst>
      <p:ext uri="{BB962C8B-B14F-4D97-AF65-F5344CB8AC3E}">
        <p14:creationId xmlns:p14="http://schemas.microsoft.com/office/powerpoint/2010/main" val="279485666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ext Heavy">
    <p:spTree>
      <p:nvGrpSpPr>
        <p:cNvPr id="1" name=""/>
        <p:cNvGrpSpPr/>
        <p:nvPr/>
      </p:nvGrpSpPr>
      <p:grpSpPr>
        <a:xfrm>
          <a:off x="0" y="0"/>
          <a:ext cx="0" cy="0"/>
          <a:chOff x="0" y="0"/>
          <a:chExt cx="0" cy="0"/>
        </a:xfrm>
      </p:grpSpPr>
      <p:sp>
        <p:nvSpPr>
          <p:cNvPr id="2" name="Title"/>
          <p:cNvSpPr>
            <a:spLocks noGrp="1"/>
          </p:cNvSpPr>
          <p:nvPr>
            <p:ph type="title" hasCustomPrompt="1"/>
          </p:nvPr>
        </p:nvSpPr>
        <p:spPr/>
        <p:txBody>
          <a:bodyPr/>
          <a:lstStyle>
            <a:lvl1pPr>
              <a:defRPr baseline="0"/>
            </a:lvl1pPr>
          </a:lstStyle>
          <a:p>
            <a:r>
              <a:rPr lang="en-US"/>
              <a:t>Text Heavy Layout for Instructional Text</a:t>
            </a:r>
          </a:p>
        </p:txBody>
      </p:sp>
      <p:sp>
        <p:nvSpPr>
          <p:cNvPr id="10" name="Content Placeholder"/>
          <p:cNvSpPr>
            <a:spLocks noGrp="1"/>
          </p:cNvSpPr>
          <p:nvPr>
            <p:ph idx="1" hasCustomPrompt="1"/>
          </p:nvPr>
        </p:nvSpPr>
        <p:spPr>
          <a:xfrm>
            <a:off x="463296" y="1307592"/>
            <a:ext cx="11274552" cy="4498848"/>
          </a:xfrm>
          <a:prstGeom prst="rect">
            <a:avLst/>
          </a:prstGeom>
          <a:ln>
            <a:noFill/>
          </a:ln>
        </p:spPr>
        <p:txBody>
          <a:bodyPr vert="horz" lIns="0" tIns="0" rIns="0" bIns="0" rtlCol="0">
            <a:normAutofit/>
          </a:bodyPr>
          <a:lstStyle>
            <a:lvl1pPr marL="0" marR="0" indent="0" algn="l" defTabSz="514350" rtl="0" eaLnBrk="1" fontAlgn="auto" latinLnBrk="0" hangingPunct="1">
              <a:lnSpc>
                <a:spcPct val="105000"/>
              </a:lnSpc>
              <a:spcBef>
                <a:spcPts val="338"/>
              </a:spcBef>
              <a:spcAft>
                <a:spcPts val="0"/>
              </a:spcAft>
              <a:buClrTx/>
              <a:buSzPct val="100000"/>
              <a:buFont typeface="Arial" panose="020B0604020202020204" pitchFamily="34" charset="0"/>
              <a:buNone/>
              <a:tabLst/>
              <a:defRPr sz="1800" baseline="0"/>
            </a:lvl1pPr>
            <a:lvl2pPr marL="171450" indent="-171450">
              <a:lnSpc>
                <a:spcPct val="105000"/>
              </a:lnSpc>
              <a:spcBef>
                <a:spcPts val="450"/>
              </a:spcBef>
              <a:buFont typeface="Arial" panose="020B0604020202020204" pitchFamily="34" charset="0"/>
              <a:buChar char="•"/>
              <a:defRPr sz="1800"/>
            </a:lvl2pPr>
            <a:lvl3pPr marL="342900" indent="-171450">
              <a:lnSpc>
                <a:spcPct val="105000"/>
              </a:lnSpc>
              <a:spcBef>
                <a:spcPts val="450"/>
              </a:spcBef>
              <a:buFont typeface="Calibri" panose="020F0502020204030204" pitchFamily="34" charset="0"/>
              <a:buChar char="–"/>
              <a:defRPr sz="1800"/>
            </a:lvl3pPr>
            <a:lvl4pPr marL="514350" indent="-171450">
              <a:lnSpc>
                <a:spcPct val="105000"/>
              </a:lnSpc>
              <a:spcBef>
                <a:spcPts val="450"/>
              </a:spcBef>
              <a:buFont typeface="Calibri" panose="020F0502020204030204" pitchFamily="34" charset="0"/>
              <a:buChar char="»"/>
              <a:defRPr sz="1800"/>
            </a:lvl4pPr>
            <a:lvl5pPr marL="685800" indent="-171450">
              <a:lnSpc>
                <a:spcPct val="105000"/>
              </a:lnSpc>
              <a:spcBef>
                <a:spcPts val="450"/>
              </a:spcBef>
              <a:buSzPct val="110000"/>
              <a:buFont typeface="Arial" panose="020B0604020202020204" pitchFamily="34" charset="0"/>
              <a:buChar char="•"/>
              <a:defRPr sz="1800"/>
            </a:lvl5pPr>
            <a:lvl6pPr marL="857250" indent="-171450">
              <a:lnSpc>
                <a:spcPct val="105000"/>
              </a:lnSpc>
              <a:spcBef>
                <a:spcPts val="450"/>
              </a:spcBef>
              <a:buFont typeface="Calibri" panose="020F0502020204030204" pitchFamily="34" charset="0"/>
              <a:buChar char="–"/>
              <a:defRPr sz="1800"/>
            </a:lvl6pPr>
          </a:lstStyle>
          <a:p>
            <a:pPr marL="0" marR="0" lvl="0" indent="0" algn="l" defTabSz="514350" rtl="0" eaLnBrk="1" fontAlgn="auto" latinLnBrk="0" hangingPunct="1">
              <a:lnSpc>
                <a:spcPct val="105000"/>
              </a:lnSpc>
              <a:spcBef>
                <a:spcPts val="338"/>
              </a:spcBef>
              <a:spcAft>
                <a:spcPts val="0"/>
              </a:spcAft>
              <a:buClrTx/>
              <a:buSzPct val="100000"/>
              <a:buFont typeface="Arial" panose="020B0604020202020204" pitchFamily="34" charset="0"/>
              <a:buNone/>
              <a:tabLst/>
              <a:defRPr/>
            </a:pPr>
            <a:r>
              <a:rPr lang="en-US"/>
              <a:t>Click here to add text, or click on an icon below to add a table, chart, SmartArt object, or picture. Use “Increase List Level” and “Decrease List Level” icons in the “Paragraph” group on the “Home” tab to move between text without bullets and text with bullets.</a:t>
            </a:r>
          </a:p>
          <a:p>
            <a:pPr lvl="1"/>
            <a:r>
              <a:rPr lang="en-US"/>
              <a:t>Second level</a:t>
            </a:r>
          </a:p>
          <a:p>
            <a:pPr lvl="2"/>
            <a:r>
              <a:rPr lang="en-US"/>
              <a:t>Third level</a:t>
            </a:r>
          </a:p>
          <a:p>
            <a:pPr lvl="3"/>
            <a:r>
              <a:rPr lang="en-US"/>
              <a:t>Fourth level</a:t>
            </a:r>
          </a:p>
          <a:p>
            <a:pPr lvl="4"/>
            <a:r>
              <a:rPr lang="en-US"/>
              <a:t>Fifth level</a:t>
            </a:r>
          </a:p>
          <a:p>
            <a:pPr lvl="5"/>
            <a:r>
              <a:rPr lang="en-US"/>
              <a:t>Sixth Level</a:t>
            </a:r>
          </a:p>
        </p:txBody>
      </p:sp>
      <p:sp>
        <p:nvSpPr>
          <p:cNvPr id="8" name="Note Placeholder 3">
            <a:extLst>
              <a:ext uri="{FF2B5EF4-FFF2-40B4-BE49-F238E27FC236}">
                <a16:creationId xmlns:a16="http://schemas.microsoft.com/office/drawing/2014/main" id="{73B0D49A-7CCD-4481-B665-34C6068F55EE}"/>
              </a:ext>
            </a:extLst>
          </p:cNvPr>
          <p:cNvSpPr>
            <a:spLocks noGrp="1"/>
          </p:cNvSpPr>
          <p:nvPr>
            <p:ph type="body" sz="quarter" idx="14" hasCustomPrompt="1"/>
          </p:nvPr>
        </p:nvSpPr>
        <p:spPr>
          <a:xfrm>
            <a:off x="457201" y="5806276"/>
            <a:ext cx="11277600" cy="338328"/>
          </a:xfrm>
        </p:spPr>
        <p:txBody>
          <a:bodyPr anchor="b" anchorCtr="0">
            <a:noAutofit/>
          </a:bodyPr>
          <a:lstStyle>
            <a:lvl1pPr marL="0" indent="0">
              <a:buNone/>
              <a:defRPr sz="1000"/>
            </a:lvl1pPr>
          </a:lstStyle>
          <a:p>
            <a:r>
              <a:rPr lang="en-US" i="1"/>
              <a:t>Note.</a:t>
            </a:r>
            <a:r>
              <a:rPr lang="en-US"/>
              <a:t> Placeholder for notes, sources, and permissions (if needed). “</a:t>
            </a:r>
            <a:r>
              <a:rPr lang="en-US" i="1"/>
              <a:t>Note.</a:t>
            </a:r>
            <a:r>
              <a:rPr lang="en-US"/>
              <a:t>” (including a period) is italicized.</a:t>
            </a:r>
          </a:p>
        </p:txBody>
      </p:sp>
      <p:sp>
        <p:nvSpPr>
          <p:cNvPr id="3" name="Slide Number Placeholder 2">
            <a:extLst>
              <a:ext uri="{FF2B5EF4-FFF2-40B4-BE49-F238E27FC236}">
                <a16:creationId xmlns:a16="http://schemas.microsoft.com/office/drawing/2014/main" id="{745EA419-568C-4AC6-9D01-46EE7DB162DF}"/>
              </a:ext>
            </a:extLst>
          </p:cNvPr>
          <p:cNvSpPr>
            <a:spLocks noGrp="1"/>
          </p:cNvSpPr>
          <p:nvPr>
            <p:ph type="sldNum" sz="quarter" idx="15"/>
          </p:nvPr>
        </p:nvSpPr>
        <p:spPr/>
        <p:txBody>
          <a:bodyPr/>
          <a:lstStyle/>
          <a:p>
            <a:fld id="{7E1341B0-7904-4148-9082-6535FE1E4D20}" type="slidenum">
              <a:rPr lang="en-US" smtClean="0"/>
              <a:pPr/>
              <a:t>‹#›</a:t>
            </a:fld>
            <a:endParaRPr lang="en-US" dirty="0"/>
          </a:p>
        </p:txBody>
      </p:sp>
    </p:spTree>
    <p:extLst>
      <p:ext uri="{BB962C8B-B14F-4D97-AF65-F5344CB8AC3E}">
        <p14:creationId xmlns:p14="http://schemas.microsoft.com/office/powerpoint/2010/main" val="163847086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r>
              <a:rPr lang="en-US" dirty="0"/>
              <a:t>DRAFT: NOT FOR DISTRIBUTION</a:t>
            </a:r>
          </a:p>
        </p:txBody>
      </p:sp>
      <p:sp>
        <p:nvSpPr>
          <p:cNvPr id="6" name="Slide Number Placeholder 5"/>
          <p:cNvSpPr>
            <a:spLocks noGrp="1"/>
          </p:cNvSpPr>
          <p:nvPr>
            <p:ph type="sldNum" sz="quarter" idx="12"/>
          </p:nvPr>
        </p:nvSpPr>
        <p:spPr/>
        <p:txBody>
          <a:bodyPr/>
          <a:lstStyle/>
          <a:p>
            <a:fld id="{629637A9-119A-49DA-BD12-AAC58B377D80}" type="slidenum">
              <a:rPr lang="en-US" smtClean="0"/>
              <a:t>‹#›</a:t>
            </a:fld>
            <a:endParaRPr lang="en-US" dirty="0"/>
          </a:p>
        </p:txBody>
      </p:sp>
    </p:spTree>
    <p:extLst>
      <p:ext uri="{BB962C8B-B14F-4D97-AF65-F5344CB8AC3E}">
        <p14:creationId xmlns:p14="http://schemas.microsoft.com/office/powerpoint/2010/main" val="25594800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HD-ShadowShort.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585826" y="1971234"/>
            <a:ext cx="1602997" cy="144270"/>
          </a:xfrm>
          <a:prstGeom prst="rect">
            <a:avLst/>
          </a:prstGeom>
        </p:spPr>
      </p:pic>
      <p:sp>
        <p:nvSpPr>
          <p:cNvPr id="6" name="Rectangle 5"/>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p:cNvSpPr>
            <a:spLocks noGrp="1"/>
          </p:cNvSpPr>
          <p:nvPr>
            <p:ph type="dt" sz="half" idx="10"/>
          </p:nvPr>
        </p:nvSpPr>
        <p:spPr/>
        <p:txBody>
          <a:bodyPr/>
          <a:lstStyle/>
          <a:p>
            <a:fld id="{D9DFADAC-8F53-4D67-A11D-0F34BEDE0714}" type="datetimeFigureOut">
              <a:rPr lang="en-US" smtClean="0"/>
              <a:t>6/27/2023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9EE1FB74-2C6E-4D64-9E28-55DA4098E714}" type="slidenum">
              <a:rPr lang="en-US" smtClean="0"/>
              <a:t>‹#›</a:t>
            </a:fld>
            <a:endParaRPr lang="en-US" dirty="0"/>
          </a:p>
        </p:txBody>
      </p:sp>
    </p:spTree>
    <p:extLst>
      <p:ext uri="{BB962C8B-B14F-4D97-AF65-F5344CB8AC3E}">
        <p14:creationId xmlns:p14="http://schemas.microsoft.com/office/powerpoint/2010/main" val="396319456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Content Dark">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313499E5-29E8-4432-9BA9-36DDCEB8971F}"/>
              </a:ext>
            </a:extLst>
          </p:cNvPr>
          <p:cNvSpPr>
            <a:spLocks noGrp="1"/>
          </p:cNvSpPr>
          <p:nvPr>
            <p:ph type="title" hasCustomPrompt="1"/>
          </p:nvPr>
        </p:nvSpPr>
        <p:spPr/>
        <p:txBody>
          <a:bodyPr/>
          <a:lstStyle>
            <a:lvl1pPr>
              <a:defRPr/>
            </a:lvl1pPr>
          </a:lstStyle>
          <a:p>
            <a:r>
              <a:rPr lang="en-US"/>
              <a:t>Title and Content</a:t>
            </a:r>
          </a:p>
        </p:txBody>
      </p:sp>
      <p:sp>
        <p:nvSpPr>
          <p:cNvPr id="5" name="Content Placeholder 4">
            <a:extLst>
              <a:ext uri="{FF2B5EF4-FFF2-40B4-BE49-F238E27FC236}">
                <a16:creationId xmlns:a16="http://schemas.microsoft.com/office/drawing/2014/main" id="{91CEAEE3-00A2-4A16-A25C-835906E99E4C}"/>
              </a:ext>
            </a:extLst>
          </p:cNvPr>
          <p:cNvSpPr>
            <a:spLocks noGrp="1"/>
          </p:cNvSpPr>
          <p:nvPr>
            <p:ph sz="quarter" idx="17" hasCustomPrompt="1"/>
          </p:nvPr>
        </p:nvSpPr>
        <p:spPr>
          <a:xfrm>
            <a:off x="457201" y="1307592"/>
            <a:ext cx="11274425" cy="4498848"/>
          </a:xfrm>
        </p:spPr>
        <p:txBody>
          <a:bodyPr/>
          <a:lstStyle>
            <a:lvl1pPr>
              <a:defRPr/>
            </a:lvl1pPr>
            <a:lvl4pPr>
              <a:defRPr/>
            </a:lvl4pPr>
          </a:lstStyle>
          <a:p>
            <a:pPr lvl="0"/>
            <a:r>
              <a:rPr lang="en-US"/>
              <a:t>Bullet 1. Click here to add text or click on an icon below to add a table, graph, SmartArt object, or picture. The first text level has no bullet. Use the Increase List Level and Decrease List Level icons in the Paragraph group on the Home tab to move between first level (no bullet) and second level (round bullet) text.</a:t>
            </a:r>
          </a:p>
          <a:p>
            <a:pPr lvl="1"/>
            <a:r>
              <a:rPr lang="en-US"/>
              <a:t>Bullet 2</a:t>
            </a:r>
          </a:p>
          <a:p>
            <a:pPr lvl="2"/>
            <a:r>
              <a:rPr lang="en-US"/>
              <a:t>Bullet 3</a:t>
            </a:r>
          </a:p>
          <a:p>
            <a:pPr lvl="3"/>
            <a:r>
              <a:rPr lang="en-US"/>
              <a:t>Bullet 4</a:t>
            </a:r>
          </a:p>
          <a:p>
            <a:pPr lvl="4"/>
            <a:r>
              <a:rPr lang="en-US"/>
              <a:t>Bullet 5</a:t>
            </a:r>
          </a:p>
        </p:txBody>
      </p:sp>
      <p:sp>
        <p:nvSpPr>
          <p:cNvPr id="23" name="Note Placeholder 3">
            <a:extLst>
              <a:ext uri="{FF2B5EF4-FFF2-40B4-BE49-F238E27FC236}">
                <a16:creationId xmlns:a16="http://schemas.microsoft.com/office/drawing/2014/main" id="{FA0D4DFA-B38E-4523-8B37-BBEE0BDDE72E}"/>
              </a:ext>
            </a:extLst>
          </p:cNvPr>
          <p:cNvSpPr>
            <a:spLocks noGrp="1"/>
          </p:cNvSpPr>
          <p:nvPr>
            <p:ph type="body" sz="quarter" idx="14" hasCustomPrompt="1"/>
          </p:nvPr>
        </p:nvSpPr>
        <p:spPr>
          <a:xfrm>
            <a:off x="457201" y="5806276"/>
            <a:ext cx="11277600" cy="338328"/>
          </a:xfrm>
        </p:spPr>
        <p:txBody>
          <a:bodyPr anchor="b" anchorCtr="0">
            <a:noAutofit/>
          </a:bodyPr>
          <a:lstStyle>
            <a:lvl1pPr marL="0" indent="0">
              <a:buNone/>
              <a:defRPr sz="750"/>
            </a:lvl1pPr>
          </a:lstStyle>
          <a:p>
            <a:r>
              <a:rPr lang="en-US" i="1"/>
              <a:t>Note.</a:t>
            </a:r>
            <a:r>
              <a:rPr lang="en-US"/>
              <a:t> Placeholder for notes, sources, and permissions (if needed). “</a:t>
            </a:r>
            <a:r>
              <a:rPr lang="en-US" i="1"/>
              <a:t>Note.</a:t>
            </a:r>
            <a:r>
              <a:rPr lang="en-US"/>
              <a:t>” (including a period) is italicized.</a:t>
            </a:r>
          </a:p>
        </p:txBody>
      </p:sp>
      <p:sp>
        <p:nvSpPr>
          <p:cNvPr id="4" name="Slide Number Placeholder 3">
            <a:extLst>
              <a:ext uri="{FF2B5EF4-FFF2-40B4-BE49-F238E27FC236}">
                <a16:creationId xmlns:a16="http://schemas.microsoft.com/office/drawing/2014/main" id="{01599495-C9B8-4C2D-9C15-1666A27035A9}"/>
              </a:ext>
            </a:extLst>
          </p:cNvPr>
          <p:cNvSpPr>
            <a:spLocks noGrp="1"/>
          </p:cNvSpPr>
          <p:nvPr>
            <p:ph type="sldNum" sz="quarter" idx="16"/>
          </p:nvPr>
        </p:nvSpPr>
        <p:spPr>
          <a:xfrm>
            <a:off x="457200" y="6363147"/>
            <a:ext cx="2743200" cy="365125"/>
          </a:xfrm>
          <a:prstGeom prst="rect">
            <a:avLst/>
          </a:prstGeom>
        </p:spPr>
        <p:txBody>
          <a:bodyPr/>
          <a:lstStyle/>
          <a:p>
            <a:fld id="{099FCFC3-F25B-8942-B4D0-10B982CA717A}" type="slidenum">
              <a:rPr lang="en-US" smtClean="0"/>
              <a:pPr/>
              <a:t>‹#›</a:t>
            </a:fld>
            <a:endParaRPr lang="en-US" dirty="0"/>
          </a:p>
        </p:txBody>
      </p:sp>
    </p:spTree>
    <p:extLst>
      <p:ext uri="{BB962C8B-B14F-4D97-AF65-F5344CB8AC3E}">
        <p14:creationId xmlns:p14="http://schemas.microsoft.com/office/powerpoint/2010/main" val="3372331791"/>
      </p:ext>
    </p:extLst>
  </p:cSld>
  <p:clrMapOvr>
    <a:masterClrMapping/>
  </p:clrMapOvr>
  <p:extLst>
    <p:ext uri="{DCECCB84-F9BA-43D5-87BE-67443E8EF086}">
      <p15:sldGuideLst xmlns:p15="http://schemas.microsoft.com/office/powerpoint/2012/main">
        <p15:guide id="1" orient="horz" pos="600">
          <p15:clr>
            <a:srgbClr val="FBAE40"/>
          </p15:clr>
        </p15:guide>
        <p15:guide id="2" pos="288">
          <p15:clr>
            <a:srgbClr val="FBAE40"/>
          </p15:clr>
        </p15:guide>
        <p15:guide id="3" pos="7392">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Total 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9DFADAC-8F53-4D67-A11D-0F34BEDE0714}" type="datetimeFigureOut">
              <a:rPr lang="en-US" smtClean="0"/>
              <a:t>6/27/2023</a:t>
            </a:fld>
            <a:endParaRPr lang="en-US" dirty="0"/>
          </a:p>
        </p:txBody>
      </p:sp>
      <p:sp>
        <p:nvSpPr>
          <p:cNvPr id="3" name="Footer Placeholder 2"/>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27207498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rgbClr val="005179"/>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33351" y="753227"/>
            <a:ext cx="10160830" cy="1080940"/>
          </a:xfrm>
        </p:spPr>
        <p:txBody>
          <a:bodyPr anchor="ctr">
            <a:noAutofit/>
          </a:bodyPr>
          <a:lstStyle>
            <a:lvl1pPr>
              <a:defRPr lang="en-US" sz="5200" kern="1200" dirty="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en-US"/>
              <a:t>Click to edit Master title style</a:t>
            </a:r>
          </a:p>
        </p:txBody>
      </p:sp>
      <p:sp>
        <p:nvSpPr>
          <p:cNvPr id="3" name="Content Placeholder 2"/>
          <p:cNvSpPr>
            <a:spLocks noGrp="1"/>
          </p:cNvSpPr>
          <p:nvPr>
            <p:ph idx="1"/>
          </p:nvPr>
        </p:nvSpPr>
        <p:spPr>
          <a:xfrm>
            <a:off x="4685846" y="2336873"/>
            <a:ext cx="5608336" cy="3599313"/>
          </a:xfrm>
        </p:spPr>
        <p:txBody>
          <a:bodyPr>
            <a:noAutofit/>
          </a:bodyPr>
          <a:lstStyle>
            <a:lvl1pPr>
              <a:defRPr sz="3600"/>
            </a:lvl1pPr>
            <a:lvl2pPr>
              <a:defRPr sz="3200"/>
            </a:lvl2pPr>
            <a:lvl3pPr>
              <a:defRPr sz="2800"/>
            </a:lvl3pPr>
            <a:lvl4pPr>
              <a:defRPr sz="2400"/>
            </a:lvl4pPr>
            <a:lvl5pPr>
              <a:defRPr sz="2000"/>
            </a:lvl5pPr>
          </a:lstStyle>
          <a:p>
            <a:pPr lvl="0"/>
            <a:r>
              <a:rPr lang="en-US"/>
              <a:t>Click to edit Master text styles</a:t>
            </a:r>
          </a:p>
          <a:p>
            <a:pPr lvl="1"/>
            <a:r>
              <a:rPr lang="en-US"/>
              <a:t>Second level</a:t>
            </a:r>
          </a:p>
          <a:p>
            <a:pPr lvl="2"/>
            <a:r>
              <a:rPr lang="en-US"/>
              <a:t>Third level</a:t>
            </a:r>
          </a:p>
        </p:txBody>
      </p:sp>
      <p:sp>
        <p:nvSpPr>
          <p:cNvPr id="4" name="Text Placeholder 3"/>
          <p:cNvSpPr>
            <a:spLocks noGrp="1"/>
          </p:cNvSpPr>
          <p:nvPr>
            <p:ph type="body" sz="half" idx="2"/>
          </p:nvPr>
        </p:nvSpPr>
        <p:spPr>
          <a:xfrm>
            <a:off x="680322" y="2336872"/>
            <a:ext cx="3790078" cy="3599317"/>
          </a:xfrm>
          <a:solidFill>
            <a:srgbClr val="85C645"/>
          </a:solidFill>
        </p:spPr>
        <p:txBody>
          <a:bodyPr anchor="ctr">
            <a:normAutofit/>
          </a:bodyPr>
          <a:lstStyle>
            <a:lvl1pPr marL="0" indent="0" algn="ctr">
              <a:buNone/>
              <a:defRPr sz="4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9DFADAC-8F53-4D67-A11D-0F34BEDE0714}" type="datetimeFigureOut">
              <a:rPr lang="en-US" smtClean="0"/>
              <a:t>6/27/2023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EE1FB74-2C6E-4D64-9E28-55DA4098E714}" type="slidenum">
              <a:rPr lang="en-US" smtClean="0"/>
              <a:t>‹#›</a:t>
            </a:fld>
            <a:endParaRPr lang="en-US" dirty="0"/>
          </a:p>
        </p:txBody>
      </p:sp>
    </p:spTree>
    <p:extLst>
      <p:ext uri="{BB962C8B-B14F-4D97-AF65-F5344CB8AC3E}">
        <p14:creationId xmlns:p14="http://schemas.microsoft.com/office/powerpoint/2010/main" val="40762103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31.xml"/><Relationship Id="rId18" Type="http://schemas.openxmlformats.org/officeDocument/2006/relationships/slideLayout" Target="../slideLayouts/slideLayout36.xml"/><Relationship Id="rId26" Type="http://schemas.openxmlformats.org/officeDocument/2006/relationships/slideLayout" Target="../slideLayouts/slideLayout44.xml"/><Relationship Id="rId3" Type="http://schemas.openxmlformats.org/officeDocument/2006/relationships/slideLayout" Target="../slideLayouts/slideLayout21.xml"/><Relationship Id="rId21" Type="http://schemas.openxmlformats.org/officeDocument/2006/relationships/slideLayout" Target="../slideLayouts/slideLayout39.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17" Type="http://schemas.openxmlformats.org/officeDocument/2006/relationships/slideLayout" Target="../slideLayouts/slideLayout35.xml"/><Relationship Id="rId25" Type="http://schemas.openxmlformats.org/officeDocument/2006/relationships/slideLayout" Target="../slideLayouts/slideLayout43.xml"/><Relationship Id="rId33" Type="http://schemas.openxmlformats.org/officeDocument/2006/relationships/theme" Target="../theme/theme2.xml"/><Relationship Id="rId2" Type="http://schemas.openxmlformats.org/officeDocument/2006/relationships/slideLayout" Target="../slideLayouts/slideLayout20.xml"/><Relationship Id="rId16" Type="http://schemas.openxmlformats.org/officeDocument/2006/relationships/slideLayout" Target="../slideLayouts/slideLayout34.xml"/><Relationship Id="rId20" Type="http://schemas.openxmlformats.org/officeDocument/2006/relationships/slideLayout" Target="../slideLayouts/slideLayout38.xml"/><Relationship Id="rId29" Type="http://schemas.openxmlformats.org/officeDocument/2006/relationships/slideLayout" Target="../slideLayouts/slideLayout47.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24" Type="http://schemas.openxmlformats.org/officeDocument/2006/relationships/slideLayout" Target="../slideLayouts/slideLayout42.xml"/><Relationship Id="rId32" Type="http://schemas.openxmlformats.org/officeDocument/2006/relationships/slideLayout" Target="../slideLayouts/slideLayout50.xml"/><Relationship Id="rId5" Type="http://schemas.openxmlformats.org/officeDocument/2006/relationships/slideLayout" Target="../slideLayouts/slideLayout23.xml"/><Relationship Id="rId15" Type="http://schemas.openxmlformats.org/officeDocument/2006/relationships/slideLayout" Target="../slideLayouts/slideLayout33.xml"/><Relationship Id="rId23" Type="http://schemas.openxmlformats.org/officeDocument/2006/relationships/slideLayout" Target="../slideLayouts/slideLayout41.xml"/><Relationship Id="rId28" Type="http://schemas.openxmlformats.org/officeDocument/2006/relationships/slideLayout" Target="../slideLayouts/slideLayout46.xml"/><Relationship Id="rId10" Type="http://schemas.openxmlformats.org/officeDocument/2006/relationships/slideLayout" Target="../slideLayouts/slideLayout28.xml"/><Relationship Id="rId19" Type="http://schemas.openxmlformats.org/officeDocument/2006/relationships/slideLayout" Target="../slideLayouts/slideLayout37.xml"/><Relationship Id="rId31" Type="http://schemas.openxmlformats.org/officeDocument/2006/relationships/slideLayout" Target="../slideLayouts/slideLayout49.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slideLayout" Target="../slideLayouts/slideLayout32.xml"/><Relationship Id="rId22" Type="http://schemas.openxmlformats.org/officeDocument/2006/relationships/slideLayout" Target="../slideLayouts/slideLayout40.xml"/><Relationship Id="rId27" Type="http://schemas.openxmlformats.org/officeDocument/2006/relationships/slideLayout" Target="../slideLayouts/slideLayout45.xml"/><Relationship Id="rId30" Type="http://schemas.openxmlformats.org/officeDocument/2006/relationships/slideLayout" Target="../slideLayouts/slideLayout48.xml"/><Relationship Id="rId8"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slideLayout" Target="../slideLayouts/slideLayout63.xml"/><Relationship Id="rId18" Type="http://schemas.openxmlformats.org/officeDocument/2006/relationships/slideLayout" Target="../slideLayouts/slideLayout68.xml"/><Relationship Id="rId3" Type="http://schemas.openxmlformats.org/officeDocument/2006/relationships/slideLayout" Target="../slideLayouts/slideLayout53.xml"/><Relationship Id="rId21" Type="http://schemas.openxmlformats.org/officeDocument/2006/relationships/theme" Target="../theme/theme3.xml"/><Relationship Id="rId7" Type="http://schemas.openxmlformats.org/officeDocument/2006/relationships/slideLayout" Target="../slideLayouts/slideLayout57.xml"/><Relationship Id="rId12" Type="http://schemas.openxmlformats.org/officeDocument/2006/relationships/slideLayout" Target="../slideLayouts/slideLayout62.xml"/><Relationship Id="rId17" Type="http://schemas.openxmlformats.org/officeDocument/2006/relationships/slideLayout" Target="../slideLayouts/slideLayout67.xml"/><Relationship Id="rId2" Type="http://schemas.openxmlformats.org/officeDocument/2006/relationships/slideLayout" Target="../slideLayouts/slideLayout52.xml"/><Relationship Id="rId16" Type="http://schemas.openxmlformats.org/officeDocument/2006/relationships/slideLayout" Target="../slideLayouts/slideLayout66.xml"/><Relationship Id="rId20" Type="http://schemas.openxmlformats.org/officeDocument/2006/relationships/slideLayout" Target="../slideLayouts/slideLayout70.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5" Type="http://schemas.openxmlformats.org/officeDocument/2006/relationships/slideLayout" Target="../slideLayouts/slideLayout65.xml"/><Relationship Id="rId23" Type="http://schemas.openxmlformats.org/officeDocument/2006/relationships/image" Target="../media/image14.png"/><Relationship Id="rId10" Type="http://schemas.openxmlformats.org/officeDocument/2006/relationships/slideLayout" Target="../slideLayouts/slideLayout60.xml"/><Relationship Id="rId19" Type="http://schemas.openxmlformats.org/officeDocument/2006/relationships/slideLayout" Target="../slideLayouts/slideLayout69.xml"/><Relationship Id="rId4" Type="http://schemas.openxmlformats.org/officeDocument/2006/relationships/slideLayout" Target="../slideLayouts/slideLayout54.xml"/><Relationship Id="rId9" Type="http://schemas.openxmlformats.org/officeDocument/2006/relationships/slideLayout" Target="../slideLayouts/slideLayout59.xml"/><Relationship Id="rId14" Type="http://schemas.openxmlformats.org/officeDocument/2006/relationships/slideLayout" Target="../slideLayouts/slideLayout64.xml"/><Relationship Id="rId22" Type="http://schemas.openxmlformats.org/officeDocument/2006/relationships/image" Target="../media/image1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pic>
        <p:nvPicPr>
          <p:cNvPr id="7" name="Picture 6" descr="hashOverlay-FullResolve.png"/>
          <p:cNvPicPr>
            <a:picLocks noChangeAspect="1"/>
          </p:cNvPicPr>
          <p:nvPr/>
        </p:nvPicPr>
        <p:blipFill>
          <a:blip r:embed="rId20" cstate="email">
            <a:alphaModFix amt="10000"/>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409575" y="753228"/>
            <a:ext cx="9884607" cy="1080938"/>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p:cNvSpPr>
            <a:spLocks noGrp="1"/>
          </p:cNvSpPr>
          <p:nvPr>
            <p:ph type="body" idx="1"/>
          </p:nvPr>
        </p:nvSpPr>
        <p:spPr>
          <a:xfrm>
            <a:off x="680321" y="2336873"/>
            <a:ext cx="9613861" cy="359931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Date Placeholder 3"/>
          <p:cNvSpPr>
            <a:spLocks noGrp="1"/>
          </p:cNvSpPr>
          <p:nvPr>
            <p:ph type="dt" sz="half" idx="2"/>
          </p:nvPr>
        </p:nvSpPr>
        <p:spPr>
          <a:xfrm>
            <a:off x="7550981" y="5936186"/>
            <a:ext cx="2743200" cy="548640"/>
          </a:xfrm>
          <a:prstGeom prst="rect">
            <a:avLst/>
          </a:prstGeom>
          <a:solidFill>
            <a:schemeClr val="bg2">
              <a:lumMod val="25000"/>
            </a:schemeClr>
          </a:solidFill>
        </p:spPr>
        <p:txBody>
          <a:bodyPr vert="horz" lIns="91440" tIns="45720" rIns="91440" bIns="45720" rtlCol="0" anchor="ctr"/>
          <a:lstStyle>
            <a:lvl1pPr algn="r">
              <a:defRPr sz="280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fld id="{D9DFADAC-8F53-4D67-A11D-0F34BEDE0714}" type="datetimeFigureOut">
              <a:rPr lang="en-US" smtClean="0"/>
              <a:pPr/>
              <a:t>6/27/2023</a:t>
            </a:fld>
            <a:endParaRPr lang="en-US" dirty="0"/>
          </a:p>
        </p:txBody>
      </p:sp>
      <p:sp>
        <p:nvSpPr>
          <p:cNvPr id="5" name="Footer Placeholder 4"/>
          <p:cNvSpPr>
            <a:spLocks noGrp="1"/>
          </p:cNvSpPr>
          <p:nvPr>
            <p:ph type="ftr" sz="quarter" idx="3"/>
          </p:nvPr>
        </p:nvSpPr>
        <p:spPr>
          <a:xfrm>
            <a:off x="680321" y="5936187"/>
            <a:ext cx="6870660" cy="548640"/>
          </a:xfrm>
          <a:prstGeom prst="rect">
            <a:avLst/>
          </a:prstGeom>
          <a:solidFill>
            <a:schemeClr val="bg2">
              <a:lumMod val="25000"/>
            </a:schemeClr>
          </a:solidFill>
        </p:spPr>
        <p:txBody>
          <a:bodyPr vert="horz" lIns="91440" tIns="45720" rIns="91440" bIns="45720" rtlCol="0" anchor="ctr"/>
          <a:lstStyle>
            <a:lvl1pPr algn="l">
              <a:defRPr sz="280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endParaRPr lang="en-US" dirty="0"/>
          </a:p>
        </p:txBody>
      </p:sp>
      <p:sp>
        <p:nvSpPr>
          <p:cNvPr id="6" name="Slide Number Placeholder 5"/>
          <p:cNvSpPr>
            <a:spLocks noGrp="1"/>
          </p:cNvSpPr>
          <p:nvPr>
            <p:ph type="sldNum" sz="quarter" idx="4"/>
          </p:nvPr>
        </p:nvSpPr>
        <p:spPr>
          <a:xfrm>
            <a:off x="10729455" y="753227"/>
            <a:ext cx="1154151" cy="1090789"/>
          </a:xfrm>
          <a:prstGeom prst="rect">
            <a:avLst/>
          </a:prstGeom>
        </p:spPr>
        <p:txBody>
          <a:bodyPr vert="horz" lIns="91440" tIns="45720" rIns="91440" bIns="45720" rtlCol="0" anchor="ctr"/>
          <a:lstStyle>
            <a:lvl1pPr algn="l">
              <a:defRPr sz="3600">
                <a:solidFill>
                  <a:schemeClr val="tx1">
                    <a:tint val="75000"/>
                  </a:schemeClr>
                </a:solidFill>
              </a:defRPr>
            </a:lvl1pPr>
          </a:lstStyle>
          <a:p>
            <a:fld id="{9EE1FB74-2C6E-4D64-9E28-55DA4098E714}" type="slidenum">
              <a:rPr lang="en-US" smtClean="0"/>
              <a:t>‹#›</a:t>
            </a:fld>
            <a:endParaRPr lang="en-US" dirty="0"/>
          </a:p>
        </p:txBody>
      </p:sp>
    </p:spTree>
    <p:extLst>
      <p:ext uri="{BB962C8B-B14F-4D97-AF65-F5344CB8AC3E}">
        <p14:creationId xmlns:p14="http://schemas.microsoft.com/office/powerpoint/2010/main" val="134132471"/>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68" r:id="rId8"/>
    <p:sldLayoutId id="2147483703" r:id="rId9"/>
    <p:sldLayoutId id="2147483769" r:id="rId10"/>
    <p:sldLayoutId id="2147483704" r:id="rId11"/>
    <p:sldLayoutId id="2147483705" r:id="rId12"/>
    <p:sldLayoutId id="2147483706" r:id="rId13"/>
    <p:sldLayoutId id="2147483707" r:id="rId14"/>
    <p:sldLayoutId id="2147483708" r:id="rId15"/>
    <p:sldLayoutId id="2147483709" r:id="rId16"/>
    <p:sldLayoutId id="2147483710" r:id="rId17"/>
    <p:sldLayoutId id="2147483818" r:id="rId18"/>
  </p:sldLayoutIdLst>
  <p:txStyles>
    <p:titleStyle>
      <a:lvl1pPr algn="l" defTabSz="914400" rtl="0" eaLnBrk="1" latinLnBrk="0" hangingPunct="1">
        <a:lnSpc>
          <a:spcPct val="90000"/>
        </a:lnSpc>
        <a:spcBef>
          <a:spcPct val="0"/>
        </a:spcBef>
        <a:buNone/>
        <a:defRPr sz="520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p:titleStyle>
    <p:bodyStyle>
      <a:lvl1pPr marL="342900" indent="-342900" algn="l" defTabSz="914400" rtl="0" eaLnBrk="1" latinLnBrk="0" hangingPunct="1">
        <a:lnSpc>
          <a:spcPct val="125000"/>
        </a:lnSpc>
        <a:spcBef>
          <a:spcPts val="1000"/>
        </a:spcBef>
        <a:buFont typeface="Arial" panose="020B0604020202020204" pitchFamily="34" charset="0"/>
        <a:buChar char="•"/>
        <a:defRPr sz="440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800100" indent="-342900" algn="l" defTabSz="914400" rtl="0" eaLnBrk="1" latinLnBrk="0" hangingPunct="1">
        <a:lnSpc>
          <a:spcPct val="125000"/>
        </a:lnSpc>
        <a:spcBef>
          <a:spcPts val="500"/>
        </a:spcBef>
        <a:buFont typeface="Arial" panose="020B0604020202020204" pitchFamily="34" charset="0"/>
        <a:buChar char="•"/>
        <a:defRPr sz="4000" kern="12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1257300" indent="-342900" algn="l" defTabSz="914400" rtl="0" eaLnBrk="1" latinLnBrk="0" hangingPunct="1">
        <a:lnSpc>
          <a:spcPct val="125000"/>
        </a:lnSpc>
        <a:spcBef>
          <a:spcPts val="500"/>
        </a:spcBef>
        <a:buFont typeface="Arial" panose="020B0604020202020204" pitchFamily="34" charset="0"/>
        <a:buChar char="•"/>
        <a:defRPr sz="3600" kern="12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714500" indent="-342900" algn="l" defTabSz="914400" rtl="0" eaLnBrk="1" latinLnBrk="0" hangingPunct="1">
        <a:lnSpc>
          <a:spcPct val="125000"/>
        </a:lnSpc>
        <a:spcBef>
          <a:spcPts val="500"/>
        </a:spcBef>
        <a:buFont typeface="Arial" panose="020B0604020202020204" pitchFamily="34" charset="0"/>
        <a:buChar char="•"/>
        <a:defRPr sz="3200" kern="12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2171700" indent="-342900" algn="l" defTabSz="914400" rtl="0" eaLnBrk="1" latinLnBrk="0" hangingPunct="1">
        <a:lnSpc>
          <a:spcPct val="125000"/>
        </a:lnSpc>
        <a:spcBef>
          <a:spcPts val="500"/>
        </a:spcBef>
        <a:buFont typeface="Arial" panose="020B0604020202020204" pitchFamily="34" charset="0"/>
        <a:buChar char="•"/>
        <a:defRPr sz="2800" kern="120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353B3F">
            <a:alpha val="99000"/>
          </a:srgbClr>
        </a:solidFill>
        <a:effectLst/>
      </p:bgPr>
    </p:bg>
    <p:spTree>
      <p:nvGrpSpPr>
        <p:cNvPr id="1" name=""/>
        <p:cNvGrpSpPr/>
        <p:nvPr/>
      </p:nvGrpSpPr>
      <p:grpSpPr>
        <a:xfrm>
          <a:off x="0" y="0"/>
          <a:ext cx="0" cy="0"/>
          <a:chOff x="0" y="0"/>
          <a:chExt cx="0" cy="0"/>
        </a:xfrm>
      </p:grpSpPr>
      <p:sp>
        <p:nvSpPr>
          <p:cNvPr id="7" name="Chevron 6"/>
          <p:cNvSpPr/>
          <p:nvPr userDrawn="1"/>
        </p:nvSpPr>
        <p:spPr>
          <a:xfrm>
            <a:off x="1906566" y="0"/>
            <a:ext cx="6858000" cy="6858000"/>
          </a:xfrm>
          <a:prstGeom prst="chevron">
            <a:avLst/>
          </a:prstGeom>
          <a:solidFill>
            <a:srgbClr val="545E64">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schemeClr val="tx1"/>
              </a:solidFill>
            </a:endParaRPr>
          </a:p>
        </p:txBody>
      </p:sp>
      <p:sp>
        <p:nvSpPr>
          <p:cNvPr id="11" name="Chevron 10"/>
          <p:cNvSpPr/>
          <p:nvPr userDrawn="1"/>
        </p:nvSpPr>
        <p:spPr>
          <a:xfrm>
            <a:off x="5337120" y="0"/>
            <a:ext cx="6858000" cy="6858000"/>
          </a:xfrm>
          <a:prstGeom prst="chevron">
            <a:avLst/>
          </a:prstGeom>
          <a:solidFill>
            <a:srgbClr val="262B2E">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schemeClr val="tx1"/>
              </a:solidFill>
            </a:endParaRPr>
          </a:p>
        </p:txBody>
      </p:sp>
      <p:sp>
        <p:nvSpPr>
          <p:cNvPr id="2" name="Title Placeholder 1"/>
          <p:cNvSpPr>
            <a:spLocks noGrp="1"/>
          </p:cNvSpPr>
          <p:nvPr>
            <p:ph type="title"/>
          </p:nvPr>
        </p:nvSpPr>
        <p:spPr>
          <a:xfrm>
            <a:off x="657224" y="499533"/>
            <a:ext cx="10772775" cy="1402746"/>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76656" y="2011680"/>
            <a:ext cx="10753725" cy="3766185"/>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16"/>
          <p:cNvSpPr>
            <a:spLocks noGrp="1"/>
          </p:cNvSpPr>
          <p:nvPr>
            <p:ph type="sldNum" sz="quarter" idx="4"/>
          </p:nvPr>
        </p:nvSpPr>
        <p:spPr>
          <a:xfrm>
            <a:off x="5351927" y="6276001"/>
            <a:ext cx="1285453" cy="354563"/>
          </a:xfrm>
          <a:prstGeom prst="rect">
            <a:avLst/>
          </a:prstGeom>
          <a:noFill/>
        </p:spPr>
        <p:txBody>
          <a:bodyPr anchor="ctr"/>
          <a:lstStyle>
            <a:lvl1pPr algn="ctr">
              <a:defRPr sz="1400">
                <a:solidFill>
                  <a:srgbClr val="FFFFFF">
                    <a:alpha val="50000"/>
                  </a:srgbClr>
                </a:solidFill>
                <a:latin typeface="Open Sans" panose="020B0606030504020204" pitchFamily="34" charset="0"/>
                <a:ea typeface="Open Sans" panose="020B0606030504020204" pitchFamily="34" charset="0"/>
                <a:cs typeface="Open Sans" panose="020B0606030504020204" pitchFamily="34" charset="0"/>
              </a:defRPr>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043334383"/>
      </p:ext>
    </p:extLst>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 id="2147483747" r:id="rId12"/>
    <p:sldLayoutId id="2147483748" r:id="rId13"/>
    <p:sldLayoutId id="2147483749" r:id="rId14"/>
    <p:sldLayoutId id="2147483750" r:id="rId15"/>
    <p:sldLayoutId id="2147483751" r:id="rId16"/>
    <p:sldLayoutId id="2147483752" r:id="rId17"/>
    <p:sldLayoutId id="2147483753" r:id="rId18"/>
    <p:sldLayoutId id="2147483754" r:id="rId19"/>
    <p:sldLayoutId id="2147483755" r:id="rId20"/>
    <p:sldLayoutId id="2147483756" r:id="rId21"/>
    <p:sldLayoutId id="2147483757" r:id="rId22"/>
    <p:sldLayoutId id="2147483758" r:id="rId23"/>
    <p:sldLayoutId id="2147483759" r:id="rId24"/>
    <p:sldLayoutId id="2147483760" r:id="rId25"/>
    <p:sldLayoutId id="2147483761" r:id="rId26"/>
    <p:sldLayoutId id="2147483762" r:id="rId27"/>
    <p:sldLayoutId id="2147483763" r:id="rId28"/>
    <p:sldLayoutId id="2147483764" r:id="rId29"/>
    <p:sldLayoutId id="2147483765" r:id="rId30"/>
    <p:sldLayoutId id="2147483766" r:id="rId31"/>
    <p:sldLayoutId id="2147483767" r:id="rId3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400" rtl="0" eaLnBrk="1" latinLnBrk="0" hangingPunct="1">
        <a:lnSpc>
          <a:spcPct val="85000"/>
        </a:lnSpc>
        <a:spcBef>
          <a:spcPct val="0"/>
        </a:spcBef>
        <a:buNone/>
        <a:defRPr sz="4800" b="1" kern="1200" spc="-120" baseline="0">
          <a:solidFill>
            <a:srgbClr val="CAA661"/>
          </a:solidFill>
          <a:latin typeface="Open Sans Semibold" panose="020B0706030804020204" pitchFamily="34" charset="0"/>
          <a:ea typeface="Open Sans Semibold" panose="020B0706030804020204" pitchFamily="34" charset="0"/>
          <a:cs typeface="Open Sans Semibold" panose="020B0706030804020204" pitchFamily="34" charset="0"/>
        </a:defRPr>
      </a:lvl1pPr>
    </p:titleStyle>
    <p:bodyStyle>
      <a:lvl1pPr marL="91440" indent="-91440" algn="l" defTabSz="914400" rtl="0" eaLnBrk="1" latinLnBrk="0" hangingPunct="1">
        <a:lnSpc>
          <a:spcPct val="85000"/>
        </a:lnSpc>
        <a:spcBef>
          <a:spcPts val="1300"/>
        </a:spcBef>
        <a:buFont typeface="Arial" pitchFamily="34" charset="0"/>
        <a:buChar char=" "/>
        <a:defRPr sz="2400" kern="1200">
          <a:solidFill>
            <a:srgbClr val="ECECEC"/>
          </a:solidFill>
          <a:latin typeface="Open Sans Light" panose="020B0306030504020204" pitchFamily="34" charset="0"/>
          <a:ea typeface="Open Sans Light" panose="020B0306030504020204" pitchFamily="34" charset="0"/>
          <a:cs typeface="Open Sans Light" panose="020B0306030504020204" pitchFamily="34" charset="0"/>
        </a:defRPr>
      </a:lvl1pPr>
      <a:lvl2pPr marL="347472" indent="-342900" algn="l" defTabSz="914400" rtl="0" eaLnBrk="1" latinLnBrk="0" hangingPunct="1">
        <a:lnSpc>
          <a:spcPct val="85000"/>
        </a:lnSpc>
        <a:spcBef>
          <a:spcPts val="600"/>
        </a:spcBef>
        <a:buFont typeface="Arial" pitchFamily="34" charset="0"/>
        <a:buChar char=" "/>
        <a:defRPr sz="2400" kern="1200">
          <a:solidFill>
            <a:srgbClr val="ECECEC"/>
          </a:solidFill>
          <a:latin typeface="Open Sans Light" panose="020B0306030504020204" pitchFamily="34" charset="0"/>
          <a:ea typeface="Open Sans Light" panose="020B0306030504020204" pitchFamily="34" charset="0"/>
          <a:cs typeface="Open Sans Light" panose="020B0306030504020204" pitchFamily="34" charset="0"/>
        </a:defRPr>
      </a:lvl2pPr>
      <a:lvl3pPr marL="548640" indent="-548640" algn="l" defTabSz="914400" rtl="0" eaLnBrk="1" latinLnBrk="0" hangingPunct="1">
        <a:lnSpc>
          <a:spcPct val="85000"/>
        </a:lnSpc>
        <a:spcBef>
          <a:spcPts val="600"/>
        </a:spcBef>
        <a:buFont typeface="Arial" pitchFamily="34" charset="0"/>
        <a:buChar char=" "/>
        <a:defRPr sz="2000" i="1" kern="1200">
          <a:solidFill>
            <a:srgbClr val="ECECEC"/>
          </a:solidFill>
          <a:latin typeface="Open Sans Light" panose="020B0306030504020204" pitchFamily="34" charset="0"/>
          <a:ea typeface="Open Sans Light" panose="020B0306030504020204" pitchFamily="34" charset="0"/>
          <a:cs typeface="Open Sans Light" panose="020B0306030504020204" pitchFamily="34" charset="0"/>
        </a:defRPr>
      </a:lvl3pPr>
      <a:lvl4pPr marL="822960" indent="-822960" algn="l" defTabSz="914400" rtl="0" eaLnBrk="1" latinLnBrk="0" hangingPunct="1">
        <a:lnSpc>
          <a:spcPct val="85000"/>
        </a:lnSpc>
        <a:spcBef>
          <a:spcPts val="600"/>
        </a:spcBef>
        <a:buFont typeface="Arial" pitchFamily="34" charset="0"/>
        <a:buChar char=" "/>
        <a:defRPr sz="1800" kern="1200">
          <a:solidFill>
            <a:srgbClr val="ECECEC"/>
          </a:solidFill>
          <a:latin typeface="Open Sans Light" panose="020B0306030504020204" pitchFamily="34" charset="0"/>
          <a:ea typeface="Open Sans Light" panose="020B0306030504020204" pitchFamily="34" charset="0"/>
          <a:cs typeface="Open Sans Light" panose="020B0306030504020204" pitchFamily="34" charset="0"/>
        </a:defRPr>
      </a:lvl4pPr>
      <a:lvl5pPr marL="1097280" indent="-1097280" algn="l" defTabSz="914400" rtl="0" eaLnBrk="1" latinLnBrk="0" hangingPunct="1">
        <a:lnSpc>
          <a:spcPct val="85000"/>
        </a:lnSpc>
        <a:spcBef>
          <a:spcPts val="600"/>
        </a:spcBef>
        <a:buFont typeface="Arial" pitchFamily="34" charset="0"/>
        <a:buChar char=" "/>
        <a:defRPr sz="1800" kern="1200">
          <a:solidFill>
            <a:srgbClr val="ECECEC"/>
          </a:solidFill>
          <a:latin typeface="Open Sans Light" panose="020B0306030504020204" pitchFamily="34" charset="0"/>
          <a:ea typeface="Open Sans Light" panose="020B0306030504020204" pitchFamily="34" charset="0"/>
          <a:cs typeface="Open Sans Light" panose="020B0306030504020204" pitchFamily="34" charset="0"/>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2">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886213B-E0CC-A64C-95D0-470B870DD7C3}"/>
              </a:ext>
            </a:extLst>
          </p:cNvPr>
          <p:cNvSpPr>
            <a:spLocks noGrp="1"/>
          </p:cNvSpPr>
          <p:nvPr>
            <p:ph type="title"/>
          </p:nvPr>
        </p:nvSpPr>
        <p:spPr>
          <a:xfrm>
            <a:off x="458724" y="0"/>
            <a:ext cx="11274552" cy="1078992"/>
          </a:xfrm>
          <a:prstGeom prst="rect">
            <a:avLst/>
          </a:prstGeom>
        </p:spPr>
        <p:txBody>
          <a:bodyPr vert="horz" lIns="0" tIns="0" rIns="0" bIns="0" rtlCol="0" anchor="b" anchorCtr="0">
            <a:normAutofit/>
          </a:bodyPr>
          <a:lstStyle/>
          <a:p>
            <a:r>
              <a:rPr lang="en-US"/>
              <a:t>Click to edit Master title style</a:t>
            </a:r>
          </a:p>
        </p:txBody>
      </p:sp>
      <p:pic>
        <p:nvPicPr>
          <p:cNvPr id="11" name="Picture 10">
            <a:extLst>
              <a:ext uri="{FF2B5EF4-FFF2-40B4-BE49-F238E27FC236}">
                <a16:creationId xmlns:a16="http://schemas.microsoft.com/office/drawing/2014/main" id="{3690C310-5598-47F6-9010-7C76AEE080C0}"/>
              </a:ext>
            </a:extLst>
          </p:cNvPr>
          <p:cNvPicPr>
            <a:picLocks noChangeAspect="1"/>
          </p:cNvPicPr>
          <p:nvPr userDrawn="1"/>
        </p:nvPicPr>
        <p:blipFill>
          <a:blip r:embed="rId23"/>
          <a:stretch>
            <a:fillRect/>
          </a:stretch>
        </p:blipFill>
        <p:spPr>
          <a:xfrm>
            <a:off x="10248202" y="6381749"/>
            <a:ext cx="1328420" cy="304800"/>
          </a:xfrm>
          <a:prstGeom prst="rect">
            <a:avLst/>
          </a:prstGeom>
        </p:spPr>
      </p:pic>
      <p:cxnSp>
        <p:nvCxnSpPr>
          <p:cNvPr id="17" name="Straight Connector 16">
            <a:extLst>
              <a:ext uri="{FF2B5EF4-FFF2-40B4-BE49-F238E27FC236}">
                <a16:creationId xmlns:a16="http://schemas.microsoft.com/office/drawing/2014/main" id="{2D6C4672-AF0F-4581-A1F3-CB94E73DD38E}"/>
              </a:ext>
            </a:extLst>
          </p:cNvPr>
          <p:cNvCxnSpPr/>
          <p:nvPr userDrawn="1"/>
        </p:nvCxnSpPr>
        <p:spPr>
          <a:xfrm>
            <a:off x="463426" y="1193858"/>
            <a:ext cx="1580535" cy="0"/>
          </a:xfrm>
          <a:prstGeom prst="line">
            <a:avLst/>
          </a:prstGeom>
          <a:ln w="57150">
            <a:solidFill>
              <a:srgbClr val="009DD6"/>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1E4C6678-D1D5-284E-9A16-6E03EDFACA48}"/>
              </a:ext>
            </a:extLst>
          </p:cNvPr>
          <p:cNvSpPr>
            <a:spLocks noGrp="1"/>
          </p:cNvSpPr>
          <p:nvPr>
            <p:ph type="body" idx="1"/>
          </p:nvPr>
        </p:nvSpPr>
        <p:spPr>
          <a:xfrm>
            <a:off x="457200" y="1307592"/>
            <a:ext cx="11274552" cy="4498848"/>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37FADE61-AF78-481E-9705-DE1C8A2D4A2F}"/>
              </a:ext>
            </a:extLst>
          </p:cNvPr>
          <p:cNvSpPr>
            <a:spLocks noGrp="1"/>
          </p:cNvSpPr>
          <p:nvPr>
            <p:ph type="sldNum" sz="quarter" idx="4"/>
          </p:nvPr>
        </p:nvSpPr>
        <p:spPr>
          <a:xfrm>
            <a:off x="457201" y="6414903"/>
            <a:ext cx="345393" cy="261610"/>
          </a:xfrm>
          <a:prstGeom prst="rect">
            <a:avLst/>
          </a:prstGeom>
        </p:spPr>
        <p:txBody>
          <a:bodyPr vert="horz" wrap="none" lIns="0" tIns="45720" rIns="91440" bIns="45720" rtlCol="0" anchor="ctr">
            <a:noAutofit/>
          </a:bodyPr>
          <a:lstStyle>
            <a:lvl1pPr algn="r">
              <a:defRPr sz="1100">
                <a:solidFill>
                  <a:schemeClr val="bg2"/>
                </a:solidFill>
              </a:defRPr>
            </a:lvl1pPr>
          </a:lstStyle>
          <a:p>
            <a:fld id="{7E1341B0-7904-4148-9082-6535FE1E4D20}" type="slidenum">
              <a:rPr lang="en-US" smtClean="0"/>
              <a:pPr/>
              <a:t>‹#›</a:t>
            </a:fld>
            <a:endParaRPr lang="en-US" dirty="0"/>
          </a:p>
        </p:txBody>
      </p:sp>
      <p:sp>
        <p:nvSpPr>
          <p:cNvPr id="4" name="AIR.org">
            <a:extLst>
              <a:ext uri="{FF2B5EF4-FFF2-40B4-BE49-F238E27FC236}">
                <a16:creationId xmlns:a16="http://schemas.microsoft.com/office/drawing/2014/main" id="{514600ED-737F-4132-8905-51F0AF66D67C}"/>
              </a:ext>
            </a:extLst>
          </p:cNvPr>
          <p:cNvSpPr txBox="1"/>
          <p:nvPr userDrawn="1"/>
        </p:nvSpPr>
        <p:spPr>
          <a:xfrm>
            <a:off x="787400" y="6330823"/>
            <a:ext cx="2413000" cy="429768"/>
          </a:xfrm>
          <a:prstGeom prst="rect">
            <a:avLst/>
          </a:prstGeom>
        </p:spPr>
        <p:txBody>
          <a:bodyPr vert="horz" lIns="0" tIns="34290" rIns="68580" bIns="34290" rtlCol="0" anchor="ctr"/>
          <a:lstStyle>
            <a:defPPr>
              <a:defRPr lang="en-US"/>
            </a:defPPr>
            <a:lvl1pPr>
              <a:defRPr sz="1000" spc="300">
                <a:solidFill>
                  <a:schemeClr val="bg1"/>
                </a:solidFill>
                <a:ea typeface="Calibri"/>
                <a:cs typeface="Calibri"/>
              </a:defRPr>
            </a:lvl1pPr>
          </a:lstStyle>
          <a:p>
            <a:pPr lvl="0"/>
            <a:r>
              <a:rPr lang="en-US" sz="1100" dirty="0">
                <a:solidFill>
                  <a:schemeClr val="bg2"/>
                </a:solidFill>
              </a:rPr>
              <a:t>| AIR.ORG</a:t>
            </a:r>
          </a:p>
        </p:txBody>
      </p:sp>
    </p:spTree>
    <p:extLst>
      <p:ext uri="{BB962C8B-B14F-4D97-AF65-F5344CB8AC3E}">
        <p14:creationId xmlns:p14="http://schemas.microsoft.com/office/powerpoint/2010/main" val="1510790788"/>
      </p:ext>
    </p:extLst>
  </p:cSld>
  <p:clrMap bg1="lt1" tx1="dk1" bg2="lt2" tx2="dk2" accent1="accent1" accent2="accent2" accent3="accent3" accent4="accent4" accent5="accent5" accent6="accent6" hlink="hlink" folHlink="folHlink"/>
  <p:sldLayoutIdLst>
    <p:sldLayoutId id="2147483798" r:id="rId1"/>
    <p:sldLayoutId id="2147483799" r:id="rId2"/>
    <p:sldLayoutId id="2147483800" r:id="rId3"/>
    <p:sldLayoutId id="2147483801" r:id="rId4"/>
    <p:sldLayoutId id="2147483802" r:id="rId5"/>
    <p:sldLayoutId id="2147483803" r:id="rId6"/>
    <p:sldLayoutId id="2147483804" r:id="rId7"/>
    <p:sldLayoutId id="2147483805" r:id="rId8"/>
    <p:sldLayoutId id="2147483806" r:id="rId9"/>
    <p:sldLayoutId id="2147483807" r:id="rId10"/>
    <p:sldLayoutId id="2147483808" r:id="rId11"/>
    <p:sldLayoutId id="2147483809" r:id="rId12"/>
    <p:sldLayoutId id="2147483810" r:id="rId13"/>
    <p:sldLayoutId id="2147483811" r:id="rId14"/>
    <p:sldLayoutId id="2147483812" r:id="rId15"/>
    <p:sldLayoutId id="2147483813" r:id="rId16"/>
    <p:sldLayoutId id="2147483814" r:id="rId17"/>
    <p:sldLayoutId id="2147483815" r:id="rId18"/>
    <p:sldLayoutId id="2147483816" r:id="rId19"/>
    <p:sldLayoutId id="2147483817" r:id="rId20"/>
  </p:sldLayoutIdLst>
  <p:hf hdr="0" dt="0"/>
  <p:txStyles>
    <p:titleStyle>
      <a:lvl1pPr algn="l" defTabSz="685800" rtl="0" eaLnBrk="1" latinLnBrk="0" hangingPunct="1">
        <a:lnSpc>
          <a:spcPct val="90000"/>
        </a:lnSpc>
        <a:spcBef>
          <a:spcPct val="0"/>
        </a:spcBef>
        <a:buNone/>
        <a:defRPr sz="3200" b="1" kern="1200">
          <a:solidFill>
            <a:schemeClr val="accent1"/>
          </a:solidFill>
          <a:latin typeface="+mj-lt"/>
          <a:ea typeface="+mj-ea"/>
          <a:cs typeface="Arial" panose="020B0604020202020204" pitchFamily="34" charset="0"/>
        </a:defRPr>
      </a:lvl1pPr>
    </p:titleStyle>
    <p:bodyStyle>
      <a:lvl1pPr marL="240030" indent="-240030" algn="l" defTabSz="685800" rtl="0" eaLnBrk="1" latinLnBrk="0" hangingPunct="1">
        <a:lnSpc>
          <a:spcPct val="125000"/>
        </a:lnSpc>
        <a:spcBef>
          <a:spcPts val="750"/>
        </a:spcBef>
        <a:buFont typeface="Arial" panose="020B0604020202020204" pitchFamily="34" charset="0"/>
        <a:buChar char="•"/>
        <a:defRPr sz="2200" kern="1200">
          <a:solidFill>
            <a:schemeClr val="tx1"/>
          </a:solidFill>
          <a:latin typeface="+mn-lt"/>
          <a:ea typeface="+mn-ea"/>
          <a:cs typeface="Arial" panose="020B0604020202020204" pitchFamily="34" charset="0"/>
        </a:defRPr>
      </a:lvl1pPr>
      <a:lvl2pPr marL="480060" indent="-240030" algn="l" defTabSz="685800" rtl="0" eaLnBrk="1" latinLnBrk="0" hangingPunct="1">
        <a:lnSpc>
          <a:spcPct val="125000"/>
        </a:lnSpc>
        <a:spcBef>
          <a:spcPts val="450"/>
        </a:spcBef>
        <a:buFont typeface="Calibri" panose="020F0502020204030204" pitchFamily="34" charset="0"/>
        <a:buChar char="–"/>
        <a:defRPr sz="2200" kern="1200">
          <a:solidFill>
            <a:schemeClr val="tx1"/>
          </a:solidFill>
          <a:latin typeface="+mn-lt"/>
          <a:ea typeface="+mn-ea"/>
          <a:cs typeface="Arial" panose="020B0604020202020204" pitchFamily="34" charset="0"/>
        </a:defRPr>
      </a:lvl2pPr>
      <a:lvl3pPr marL="720090" indent="-240030" algn="l" defTabSz="685800" rtl="0" eaLnBrk="1" latinLnBrk="0" hangingPunct="1">
        <a:lnSpc>
          <a:spcPct val="125000"/>
        </a:lnSpc>
        <a:spcBef>
          <a:spcPts val="450"/>
        </a:spcBef>
        <a:buFont typeface="Calibri" panose="020F0502020204030204" pitchFamily="34" charset="0"/>
        <a:buChar char="»"/>
        <a:defRPr sz="2200" kern="1200">
          <a:solidFill>
            <a:schemeClr val="tx1"/>
          </a:solidFill>
          <a:latin typeface="+mn-lt"/>
          <a:ea typeface="+mn-ea"/>
          <a:cs typeface="Arial" panose="020B0604020202020204" pitchFamily="34" charset="0"/>
        </a:defRPr>
      </a:lvl3pPr>
      <a:lvl4pPr marL="960120" indent="-240030" algn="l" defTabSz="685800" rtl="0" eaLnBrk="1" latinLnBrk="0" hangingPunct="1">
        <a:lnSpc>
          <a:spcPct val="125000"/>
        </a:lnSpc>
        <a:spcBef>
          <a:spcPts val="450"/>
        </a:spcBef>
        <a:buSzPct val="100000"/>
        <a:buFont typeface="Calibri" panose="020F0502020204030204" pitchFamily="34" charset="0"/>
        <a:buChar char="◦"/>
        <a:defRPr sz="2200" kern="1200">
          <a:solidFill>
            <a:schemeClr val="tx1"/>
          </a:solidFill>
          <a:latin typeface="+mn-lt"/>
          <a:ea typeface="+mn-ea"/>
          <a:cs typeface="Arial" panose="020B0604020202020204" pitchFamily="34" charset="0"/>
        </a:defRPr>
      </a:lvl4pPr>
      <a:lvl5pPr marL="1200150" indent="-240030" algn="l" defTabSz="685800" rtl="0" eaLnBrk="1" latinLnBrk="0" hangingPunct="1">
        <a:lnSpc>
          <a:spcPct val="125000"/>
        </a:lnSpc>
        <a:spcBef>
          <a:spcPts val="450"/>
        </a:spcBef>
        <a:buFont typeface="Arial" panose="020B0604020202020204" pitchFamily="34" charset="0"/>
        <a:buChar char="•"/>
        <a:defRPr sz="2200" kern="1200">
          <a:solidFill>
            <a:schemeClr val="tx1"/>
          </a:solidFill>
          <a:latin typeface="+mn-lt"/>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ctr" defTabSz="685800" rtl="0" eaLnBrk="1" latinLnBrk="0" hangingPunct="1">
        <a:defRPr sz="1600" kern="1200">
          <a:solidFill>
            <a:schemeClr val="tx1"/>
          </a:solidFill>
          <a:latin typeface="+mn-lt"/>
          <a:ea typeface="+mn-ea"/>
          <a:cs typeface="+mn-cs"/>
        </a:defRPr>
      </a:lvl1pPr>
      <a:lvl2pPr marL="0" algn="l" defTabSz="685800" rtl="0" eaLnBrk="1" latinLnBrk="0" hangingPunct="1">
        <a:defRPr sz="1600" kern="1200">
          <a:solidFill>
            <a:schemeClr val="tx1"/>
          </a:solidFill>
          <a:latin typeface="+mn-lt"/>
          <a:ea typeface="+mn-ea"/>
          <a:cs typeface="+mn-cs"/>
        </a:defRPr>
      </a:lvl2pPr>
      <a:lvl3pPr marL="342900" algn="l" defTabSz="685800" rtl="0" eaLnBrk="1" latinLnBrk="0" hangingPunct="1">
        <a:defRPr sz="1600" kern="1200">
          <a:solidFill>
            <a:schemeClr val="tx1"/>
          </a:solidFill>
          <a:latin typeface="+mn-lt"/>
          <a:ea typeface="+mn-ea"/>
          <a:cs typeface="+mn-cs"/>
        </a:defRPr>
      </a:lvl3pPr>
      <a:lvl4pPr marL="685800" algn="l" defTabSz="685800" rtl="0" eaLnBrk="1" latinLnBrk="0" hangingPunct="1">
        <a:defRPr sz="1600" kern="1200">
          <a:solidFill>
            <a:schemeClr val="tx1"/>
          </a:solidFill>
          <a:latin typeface="+mn-lt"/>
          <a:ea typeface="+mn-ea"/>
          <a:cs typeface="+mn-cs"/>
        </a:defRPr>
      </a:lvl4pPr>
      <a:lvl5pPr marL="1028700" algn="l" defTabSz="685800" rtl="0" eaLnBrk="1" latinLnBrk="0" hangingPunct="1">
        <a:defRPr sz="1600" kern="1200">
          <a:solidFill>
            <a:schemeClr val="tx1"/>
          </a:solidFill>
          <a:latin typeface="+mn-lt"/>
          <a:ea typeface="+mn-ea"/>
          <a:cs typeface="+mn-cs"/>
        </a:defRPr>
      </a:lvl5pPr>
      <a:lvl6pPr marL="1371600" algn="l" defTabSz="685800" rtl="0" eaLnBrk="1" latinLnBrk="0" hangingPunct="1">
        <a:defRPr sz="1600" kern="1200">
          <a:solidFill>
            <a:schemeClr val="tx1"/>
          </a:solidFill>
          <a:latin typeface="+mn-lt"/>
          <a:ea typeface="+mn-ea"/>
          <a:cs typeface="+mn-cs"/>
        </a:defRPr>
      </a:lvl6pPr>
      <a:lvl7pPr marL="1714500" algn="l" defTabSz="685800" rtl="0" eaLnBrk="1" latinLnBrk="0" hangingPunct="1">
        <a:defRPr sz="1600" kern="1200">
          <a:solidFill>
            <a:schemeClr val="tx1"/>
          </a:solidFill>
          <a:latin typeface="+mn-lt"/>
          <a:ea typeface="+mn-ea"/>
          <a:cs typeface="+mn-cs"/>
        </a:defRPr>
      </a:lvl7pPr>
      <a:lvl8pPr marL="2057400" algn="l" defTabSz="685800" rtl="0" eaLnBrk="1" latinLnBrk="0" hangingPunct="1">
        <a:defRPr sz="1600" kern="1200">
          <a:solidFill>
            <a:schemeClr val="tx1"/>
          </a:solidFill>
          <a:latin typeface="+mn-lt"/>
          <a:ea typeface="+mn-ea"/>
          <a:cs typeface="+mn-cs"/>
        </a:defRPr>
      </a:lvl8pPr>
      <a:lvl9pPr marL="2400300" algn="l" defTabSz="685800" rtl="0" eaLnBrk="1" latinLnBrk="0" hangingPunct="1">
        <a:defRPr sz="1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www.twc.texas.gov/adult-education-literacy-advisory-committee"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7.emf"/></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9.emf"/></Relationships>
</file>

<file path=ppt/slides/_rels/slide28.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image" Target="../media/image33.emf"/><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2" Type="http://schemas.openxmlformats.org/officeDocument/2006/relationships/image" Target="../media/image37.emf"/><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2" Type="http://schemas.openxmlformats.org/officeDocument/2006/relationships/image" Target="../media/image38.emf"/><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2" Type="http://schemas.openxmlformats.org/officeDocument/2006/relationships/image" Target="../media/image39.emf"/><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2" Type="http://schemas.openxmlformats.org/officeDocument/2006/relationships/image" Target="../media/image40.emf"/><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2" Type="http://schemas.openxmlformats.org/officeDocument/2006/relationships/image" Target="../media/image41.emf"/><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2.emf"/><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2" Type="http://schemas.openxmlformats.org/officeDocument/2006/relationships/image" Target="../media/image43.emf"/><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a:xfrm>
            <a:off x="801944" y="2743541"/>
            <a:ext cx="8691106" cy="1373070"/>
          </a:xfrm>
        </p:spPr>
        <p:txBody>
          <a:bodyPr anchor="ctr"/>
          <a:lstStyle/>
          <a:p>
            <a:pPr algn="ctr"/>
            <a:r>
              <a:rPr lang="en-US" sz="3600" dirty="0"/>
              <a:t>Adult Education &amp; Literacy</a:t>
            </a:r>
            <a:br>
              <a:rPr lang="en-US" sz="3600" dirty="0"/>
            </a:br>
            <a:r>
              <a:rPr lang="en-US" sz="3600" dirty="0"/>
              <a:t>Advisory Committee Meeting</a:t>
            </a:r>
            <a:br>
              <a:rPr lang="en-US" sz="3600" dirty="0"/>
            </a:br>
            <a:r>
              <a:rPr lang="en-US" sz="3600" dirty="0"/>
              <a:t>(Virtual)</a:t>
            </a:r>
          </a:p>
        </p:txBody>
      </p:sp>
      <p:sp>
        <p:nvSpPr>
          <p:cNvPr id="9" name="Text Placeholder 8"/>
          <p:cNvSpPr>
            <a:spLocks noGrp="1"/>
          </p:cNvSpPr>
          <p:nvPr>
            <p:ph type="body" sz="quarter" idx="12"/>
          </p:nvPr>
        </p:nvSpPr>
        <p:spPr/>
        <p:txBody>
          <a:bodyPr anchor="ctr"/>
          <a:lstStyle/>
          <a:p>
            <a:pPr algn="ctr"/>
            <a:r>
              <a:rPr lang="en-US" sz="2400" dirty="0">
                <a:solidFill>
                  <a:schemeClr val="bg1"/>
                </a:solidFill>
                <a:latin typeface="Verdana"/>
                <a:ea typeface="Verdana"/>
                <a:cs typeface="Verdana"/>
              </a:rPr>
              <a:t>Wednesday June 21</a:t>
            </a:r>
            <a:r>
              <a:rPr lang="en-US" sz="2400" baseline="30000" dirty="0">
                <a:solidFill>
                  <a:schemeClr val="bg1"/>
                </a:solidFill>
                <a:latin typeface="Verdana"/>
                <a:ea typeface="Verdana"/>
                <a:cs typeface="Verdana"/>
              </a:rPr>
              <a:t>st</a:t>
            </a:r>
            <a:r>
              <a:rPr lang="en-US" sz="2400" dirty="0">
                <a:solidFill>
                  <a:schemeClr val="bg1"/>
                </a:solidFill>
                <a:latin typeface="Verdana"/>
                <a:ea typeface="Verdana"/>
              </a:rPr>
              <a:t>, 2023</a:t>
            </a:r>
            <a:endParaRPr lang="en-US" dirty="0">
              <a:solidFill>
                <a:schemeClr val="bg1"/>
              </a:solidFill>
            </a:endParaRPr>
          </a:p>
          <a:p>
            <a:pPr algn="ctr"/>
            <a:r>
              <a:rPr lang="en-US" sz="2400" dirty="0">
                <a:solidFill>
                  <a:schemeClr val="bg1"/>
                </a:solidFill>
                <a:latin typeface="Verdana"/>
                <a:ea typeface="Verdana"/>
                <a:cs typeface="Verdana"/>
              </a:rPr>
              <a:t>1:30 pm CST</a:t>
            </a:r>
          </a:p>
        </p:txBody>
      </p:sp>
      <p:sp>
        <p:nvSpPr>
          <p:cNvPr id="6" name="Footer Placeholder 4">
            <a:extLst>
              <a:ext uri="{FF2B5EF4-FFF2-40B4-BE49-F238E27FC236}">
                <a16:creationId xmlns:a16="http://schemas.microsoft.com/office/drawing/2014/main" id="{4FD06684-182E-4AC4-8ADA-6FEF1A591FF4}"/>
              </a:ext>
            </a:extLst>
          </p:cNvPr>
          <p:cNvSpPr>
            <a:spLocks noGrp="1"/>
          </p:cNvSpPr>
          <p:nvPr>
            <p:ph type="ftr" sz="quarter" idx="11"/>
          </p:nvPr>
        </p:nvSpPr>
        <p:spPr>
          <a:xfrm>
            <a:off x="0" y="6253316"/>
            <a:ext cx="12192000" cy="604684"/>
          </a:xfrm>
          <a:solidFill>
            <a:schemeClr val="bg2">
              <a:lumMod val="25000"/>
            </a:schemeClr>
          </a:solidFill>
        </p:spPr>
        <p:txBody>
          <a:bodyPr/>
          <a:lstStyle>
            <a:lvl1pPr>
              <a:defRPr sz="280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en-US" sz="2000" dirty="0">
                <a:hlinkClick r:id="rId3">
                  <a:extLst>
                    <a:ext uri="{A12FA001-AC4F-418D-AE19-62706E023703}">
                      <ahyp:hlinkClr xmlns:ahyp="http://schemas.microsoft.com/office/drawing/2018/hyperlinkcolor" val="tx"/>
                    </a:ext>
                  </a:extLst>
                </a:hlinkClick>
              </a:rPr>
              <a:t>Agenda &amp; Meeting Materials can be found at: </a:t>
            </a:r>
            <a:br>
              <a:rPr lang="en-US" sz="2000" dirty="0">
                <a:hlinkClick r:id="rId3">
                  <a:extLst>
                    <a:ext uri="{A12FA001-AC4F-418D-AE19-62706E023703}">
                      <ahyp:hlinkClr xmlns:ahyp="http://schemas.microsoft.com/office/drawing/2018/hyperlinkcolor" val="tx"/>
                    </a:ext>
                  </a:extLst>
                </a:hlinkClick>
              </a:rPr>
            </a:br>
            <a:r>
              <a:rPr lang="en-US" sz="2000" dirty="0">
                <a:hlinkClick r:id="rId3">
                  <a:extLst>
                    <a:ext uri="{A12FA001-AC4F-418D-AE19-62706E023703}">
                      <ahyp:hlinkClr xmlns:ahyp="http://schemas.microsoft.com/office/drawing/2018/hyperlinkcolor" val="tx"/>
                    </a:ext>
                  </a:extLst>
                </a:hlinkClick>
              </a:rPr>
              <a:t>https://www.twc.texas.gov/adult-education-literacy-advisory-committee</a:t>
            </a:r>
            <a:r>
              <a:rPr lang="en-US" sz="2000" dirty="0"/>
              <a:t> </a:t>
            </a:r>
          </a:p>
        </p:txBody>
      </p:sp>
    </p:spTree>
    <p:extLst>
      <p:ext uri="{BB962C8B-B14F-4D97-AF65-F5344CB8AC3E}">
        <p14:creationId xmlns:p14="http://schemas.microsoft.com/office/powerpoint/2010/main" val="38194640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C2589B-95A0-4B82-884C-F78495DDDAB4}"/>
              </a:ext>
            </a:extLst>
          </p:cNvPr>
          <p:cNvSpPr>
            <a:spLocks noGrp="1"/>
          </p:cNvSpPr>
          <p:nvPr>
            <p:ph type="title"/>
          </p:nvPr>
        </p:nvSpPr>
        <p:spPr/>
        <p:txBody>
          <a:bodyPr/>
          <a:lstStyle/>
          <a:p>
            <a:r>
              <a:rPr lang="en-US" dirty="0"/>
              <a:t>AEL Advisory Committee</a:t>
            </a:r>
          </a:p>
        </p:txBody>
      </p:sp>
      <p:graphicFrame>
        <p:nvGraphicFramePr>
          <p:cNvPr id="3" name="Table 3">
            <a:extLst>
              <a:ext uri="{FF2B5EF4-FFF2-40B4-BE49-F238E27FC236}">
                <a16:creationId xmlns:a16="http://schemas.microsoft.com/office/drawing/2014/main" id="{8EEBB621-38A8-901B-702E-49B54D7D22E9}"/>
              </a:ext>
            </a:extLst>
          </p:cNvPr>
          <p:cNvGraphicFramePr>
            <a:graphicFrameLocks noGrp="1"/>
          </p:cNvGraphicFramePr>
          <p:nvPr>
            <p:extLst>
              <p:ext uri="{D42A27DB-BD31-4B8C-83A1-F6EECF244321}">
                <p14:modId xmlns:p14="http://schemas.microsoft.com/office/powerpoint/2010/main" val="2351932176"/>
              </p:ext>
            </p:extLst>
          </p:nvPr>
        </p:nvGraphicFramePr>
        <p:xfrm>
          <a:off x="200025" y="2112819"/>
          <a:ext cx="11839576" cy="4654138"/>
        </p:xfrm>
        <a:graphic>
          <a:graphicData uri="http://schemas.openxmlformats.org/drawingml/2006/table">
            <a:tbl>
              <a:tblPr firstRow="1" bandRow="1">
                <a:tableStyleId>{5C22544A-7EE6-4342-B048-85BDC9FD1C3A}</a:tableStyleId>
              </a:tblPr>
              <a:tblGrid>
                <a:gridCol w="2264535">
                  <a:extLst>
                    <a:ext uri="{9D8B030D-6E8A-4147-A177-3AD203B41FA5}">
                      <a16:colId xmlns:a16="http://schemas.microsoft.com/office/drawing/2014/main" val="1684206272"/>
                    </a:ext>
                  </a:extLst>
                </a:gridCol>
                <a:gridCol w="1551987">
                  <a:extLst>
                    <a:ext uri="{9D8B030D-6E8A-4147-A177-3AD203B41FA5}">
                      <a16:colId xmlns:a16="http://schemas.microsoft.com/office/drawing/2014/main" val="4139297527"/>
                    </a:ext>
                  </a:extLst>
                </a:gridCol>
                <a:gridCol w="1825293">
                  <a:extLst>
                    <a:ext uri="{9D8B030D-6E8A-4147-A177-3AD203B41FA5}">
                      <a16:colId xmlns:a16="http://schemas.microsoft.com/office/drawing/2014/main" val="2344958592"/>
                    </a:ext>
                  </a:extLst>
                </a:gridCol>
                <a:gridCol w="4349421">
                  <a:extLst>
                    <a:ext uri="{9D8B030D-6E8A-4147-A177-3AD203B41FA5}">
                      <a16:colId xmlns:a16="http://schemas.microsoft.com/office/drawing/2014/main" val="2721594201"/>
                    </a:ext>
                  </a:extLst>
                </a:gridCol>
                <a:gridCol w="1848340">
                  <a:extLst>
                    <a:ext uri="{9D8B030D-6E8A-4147-A177-3AD203B41FA5}">
                      <a16:colId xmlns:a16="http://schemas.microsoft.com/office/drawing/2014/main" val="2002440978"/>
                    </a:ext>
                  </a:extLst>
                </a:gridCol>
              </a:tblGrid>
              <a:tr h="338540">
                <a:tc>
                  <a:txBody>
                    <a:bodyPr/>
                    <a:lstStyle/>
                    <a:p>
                      <a:r>
                        <a:rPr lang="en-US" dirty="0"/>
                        <a:t>Member</a:t>
                      </a:r>
                    </a:p>
                  </a:txBody>
                  <a:tcPr/>
                </a:tc>
                <a:tc>
                  <a:txBody>
                    <a:bodyPr/>
                    <a:lstStyle/>
                    <a:p>
                      <a:r>
                        <a:rPr lang="en-US" dirty="0"/>
                        <a:t>Location</a:t>
                      </a:r>
                    </a:p>
                  </a:txBody>
                  <a:tcPr/>
                </a:tc>
                <a:tc>
                  <a:txBody>
                    <a:bodyPr/>
                    <a:lstStyle/>
                    <a:p>
                      <a:r>
                        <a:rPr lang="en-US" dirty="0"/>
                        <a:t>Representing</a:t>
                      </a:r>
                    </a:p>
                  </a:txBody>
                  <a:tcPr/>
                </a:tc>
                <a:tc>
                  <a:txBody>
                    <a:bodyPr/>
                    <a:lstStyle/>
                    <a:p>
                      <a:r>
                        <a:rPr lang="en-US" dirty="0"/>
                        <a:t>Affiliation</a:t>
                      </a:r>
                    </a:p>
                  </a:txBody>
                  <a:tcPr/>
                </a:tc>
                <a:tc>
                  <a:txBody>
                    <a:bodyPr/>
                    <a:lstStyle/>
                    <a:p>
                      <a:r>
                        <a:rPr lang="en-US" dirty="0"/>
                        <a:t>Term Expires</a:t>
                      </a:r>
                    </a:p>
                  </a:txBody>
                  <a:tcPr/>
                </a:tc>
                <a:extLst>
                  <a:ext uri="{0D108BD9-81ED-4DB2-BD59-A6C34878D82A}">
                    <a16:rowId xmlns:a16="http://schemas.microsoft.com/office/drawing/2014/main" val="349667246"/>
                  </a:ext>
                </a:extLst>
              </a:tr>
              <a:tr h="592446">
                <a:tc>
                  <a:txBody>
                    <a:bodyPr/>
                    <a:lstStyle/>
                    <a:p>
                      <a:r>
                        <a:rPr lang="en-US" dirty="0"/>
                        <a:t>Steve Banta </a:t>
                      </a:r>
                      <a:br>
                        <a:rPr lang="en-US" dirty="0"/>
                      </a:br>
                      <a:r>
                        <a:rPr lang="en-US" sz="1600" dirty="0"/>
                        <a:t>(Presiding Officer)</a:t>
                      </a:r>
                    </a:p>
                  </a:txBody>
                  <a:tcPr/>
                </a:tc>
                <a:tc>
                  <a:txBody>
                    <a:bodyPr/>
                    <a:lstStyle/>
                    <a:p>
                      <a:r>
                        <a:rPr lang="en-US" dirty="0"/>
                        <a:t>Dallas/ </a:t>
                      </a:r>
                      <a:br>
                        <a:rPr lang="en-US" dirty="0"/>
                      </a:br>
                      <a:r>
                        <a:rPr lang="en-US" dirty="0"/>
                        <a:t>Fort Worth</a:t>
                      </a:r>
                    </a:p>
                  </a:txBody>
                  <a:tcPr/>
                </a:tc>
                <a:tc>
                  <a:txBody>
                    <a:bodyPr/>
                    <a:lstStyle/>
                    <a:p>
                      <a:r>
                        <a:rPr lang="en-US" dirty="0"/>
                        <a:t>Nonprofit</a:t>
                      </a:r>
                    </a:p>
                  </a:txBody>
                  <a:tcPr/>
                </a:tc>
                <a:tc>
                  <a:txBody>
                    <a:bodyPr/>
                    <a:lstStyle/>
                    <a:p>
                      <a:pPr lvl="0">
                        <a:buNone/>
                      </a:pPr>
                      <a:r>
                        <a:rPr lang="en-US" sz="1800" b="0" i="0" u="none" strike="noStrike" noProof="0" dirty="0">
                          <a:latin typeface="Trebuchet MS"/>
                        </a:rPr>
                        <a:t>Executive Director, Literacy Texas</a:t>
                      </a:r>
                      <a:endParaRPr lang="en-US" dirty="0"/>
                    </a:p>
                  </a:txBody>
                  <a:tcPr/>
                </a:tc>
                <a:tc>
                  <a:txBody>
                    <a:bodyPr/>
                    <a:lstStyle/>
                    <a:p>
                      <a:r>
                        <a:rPr lang="en-US" dirty="0"/>
                        <a:t>December 2023</a:t>
                      </a:r>
                    </a:p>
                  </a:txBody>
                  <a:tcPr/>
                </a:tc>
                <a:extLst>
                  <a:ext uri="{0D108BD9-81ED-4DB2-BD59-A6C34878D82A}">
                    <a16:rowId xmlns:a16="http://schemas.microsoft.com/office/drawing/2014/main" val="860904882"/>
                  </a:ext>
                </a:extLst>
              </a:tr>
              <a:tr h="592446">
                <a:tc>
                  <a:txBody>
                    <a:bodyPr/>
                    <a:lstStyle/>
                    <a:p>
                      <a:r>
                        <a:rPr lang="en-US" dirty="0"/>
                        <a:t>Dr. Ben Stratford</a:t>
                      </a:r>
                    </a:p>
                  </a:txBody>
                  <a:tcPr/>
                </a:tc>
                <a:tc>
                  <a:txBody>
                    <a:bodyPr/>
                    <a:lstStyle/>
                    <a:p>
                      <a:r>
                        <a:rPr lang="en-US"/>
                        <a:t>Port Arthur</a:t>
                      </a:r>
                      <a:endParaRPr lang="en-US" dirty="0"/>
                    </a:p>
                  </a:txBody>
                  <a:tcPr/>
                </a:tc>
                <a:tc>
                  <a:txBody>
                    <a:bodyPr/>
                    <a:lstStyle/>
                    <a:p>
                      <a:r>
                        <a:rPr lang="en-US"/>
                        <a:t>Higher Education</a:t>
                      </a:r>
                      <a:endParaRPr lang="en-US" dirty="0"/>
                    </a:p>
                  </a:txBody>
                  <a:tcPr/>
                </a:tc>
                <a:tc>
                  <a:txBody>
                    <a:bodyPr/>
                    <a:lstStyle/>
                    <a:p>
                      <a:pPr lvl="0">
                        <a:buNone/>
                      </a:pPr>
                      <a:r>
                        <a:rPr lang="en-US" dirty="0"/>
                        <a:t>Vice President, Workforce and continuing Education</a:t>
                      </a:r>
                    </a:p>
                  </a:txBody>
                  <a:tcPr/>
                </a:tc>
                <a:tc>
                  <a:txBody>
                    <a:bodyPr/>
                    <a:lstStyle/>
                    <a:p>
                      <a:r>
                        <a:rPr lang="en-US" dirty="0"/>
                        <a:t>May 2025</a:t>
                      </a:r>
                    </a:p>
                  </a:txBody>
                  <a:tcPr/>
                </a:tc>
                <a:extLst>
                  <a:ext uri="{0D108BD9-81ED-4DB2-BD59-A6C34878D82A}">
                    <a16:rowId xmlns:a16="http://schemas.microsoft.com/office/drawing/2014/main" val="1211766655"/>
                  </a:ext>
                </a:extLst>
              </a:tr>
              <a:tr h="597798">
                <a:tc>
                  <a:txBody>
                    <a:bodyPr/>
                    <a:lstStyle/>
                    <a:p>
                      <a:r>
                        <a:rPr lang="en-US" dirty="0"/>
                        <a:t>Jauneen Maldonado</a:t>
                      </a:r>
                    </a:p>
                  </a:txBody>
                  <a:tcPr/>
                </a:tc>
                <a:tc>
                  <a:txBody>
                    <a:bodyPr/>
                    <a:lstStyle/>
                    <a:p>
                      <a:r>
                        <a:rPr lang="en-US" dirty="0"/>
                        <a:t>Fort Worth</a:t>
                      </a:r>
                    </a:p>
                  </a:txBody>
                  <a:tcPr/>
                </a:tc>
                <a:tc>
                  <a:txBody>
                    <a:bodyPr/>
                    <a:lstStyle/>
                    <a:p>
                      <a:r>
                        <a:rPr lang="en-US" dirty="0"/>
                        <a:t>Workforce Board</a:t>
                      </a:r>
                    </a:p>
                  </a:txBody>
                  <a:tcPr/>
                </a:tc>
                <a:tc>
                  <a:txBody>
                    <a:bodyPr/>
                    <a:lstStyle/>
                    <a:p>
                      <a:pPr lvl="0">
                        <a:buNone/>
                      </a:pPr>
                      <a:r>
                        <a:rPr lang="en-US" sz="1800" b="0" i="0" u="none" strike="noStrike" noProof="0" dirty="0">
                          <a:latin typeface="Trebuchet MS"/>
                        </a:rPr>
                        <a:t>Director, Adult Education, </a:t>
                      </a:r>
                      <a:br>
                        <a:rPr lang="en-US" sz="1800" b="0" i="0" u="none" strike="noStrike" noProof="0" dirty="0">
                          <a:latin typeface="Trebuchet MS"/>
                        </a:rPr>
                      </a:br>
                      <a:r>
                        <a:rPr lang="en-US" sz="1800" b="0" i="0" u="none" strike="noStrike" noProof="0" dirty="0">
                          <a:latin typeface="Trebuchet MS"/>
                        </a:rPr>
                        <a:t>Workforce Solutions for Tarrant County</a:t>
                      </a:r>
                      <a:endParaRPr lang="en-US" dirty="0"/>
                    </a:p>
                  </a:txBody>
                  <a:tcPr/>
                </a:tc>
                <a:tc>
                  <a:txBody>
                    <a:bodyPr/>
                    <a:lstStyle/>
                    <a:p>
                      <a:r>
                        <a:rPr lang="en-US" dirty="0"/>
                        <a:t>December 2023</a:t>
                      </a:r>
                    </a:p>
                  </a:txBody>
                  <a:tcPr/>
                </a:tc>
                <a:extLst>
                  <a:ext uri="{0D108BD9-81ED-4DB2-BD59-A6C34878D82A}">
                    <a16:rowId xmlns:a16="http://schemas.microsoft.com/office/drawing/2014/main" val="4098967148"/>
                  </a:ext>
                </a:extLst>
              </a:tr>
              <a:tr h="726869">
                <a:tc>
                  <a:txBody>
                    <a:bodyPr/>
                    <a:lstStyle/>
                    <a:p>
                      <a:pPr lvl="0">
                        <a:buNone/>
                      </a:pPr>
                      <a:r>
                        <a:rPr lang="en-US" dirty="0"/>
                        <a:t>Cindy Fisher</a:t>
                      </a:r>
                    </a:p>
                  </a:txBody>
                  <a:tcPr/>
                </a:tc>
                <a:tc>
                  <a:txBody>
                    <a:bodyPr/>
                    <a:lstStyle/>
                    <a:p>
                      <a:r>
                        <a:rPr lang="en-US"/>
                        <a:t>Austin</a:t>
                      </a:r>
                      <a:endParaRPr lang="en-US" dirty="0"/>
                    </a:p>
                  </a:txBody>
                  <a:tcPr/>
                </a:tc>
                <a:tc>
                  <a:txBody>
                    <a:bodyPr/>
                    <a:lstStyle/>
                    <a:p>
                      <a:r>
                        <a:rPr lang="en-US"/>
                        <a:t>Texas Broadband Office</a:t>
                      </a:r>
                      <a:endParaRPr lang="en-US" dirty="0"/>
                    </a:p>
                  </a:txBody>
                  <a:tcPr/>
                </a:tc>
                <a:tc>
                  <a:txBody>
                    <a:bodyPr/>
                    <a:lstStyle/>
                    <a:p>
                      <a:pPr lvl="0">
                        <a:buNone/>
                      </a:pPr>
                      <a:r>
                        <a:rPr lang="en-US" dirty="0"/>
                        <a:t>Senior Coordinator, Texas Broadband Office</a:t>
                      </a:r>
                    </a:p>
                  </a:txBody>
                  <a:tcPr/>
                </a:tc>
                <a:tc>
                  <a:txBody>
                    <a:bodyPr/>
                    <a:lstStyle/>
                    <a:p>
                      <a:r>
                        <a:rPr lang="en-US" dirty="0"/>
                        <a:t>May 2025</a:t>
                      </a:r>
                    </a:p>
                  </a:txBody>
                  <a:tcPr/>
                </a:tc>
                <a:extLst>
                  <a:ext uri="{0D108BD9-81ED-4DB2-BD59-A6C34878D82A}">
                    <a16:rowId xmlns:a16="http://schemas.microsoft.com/office/drawing/2014/main" val="683682843"/>
                  </a:ext>
                </a:extLst>
              </a:tr>
              <a:tr h="726869">
                <a:tc>
                  <a:txBody>
                    <a:bodyPr/>
                    <a:lstStyle/>
                    <a:p>
                      <a:pPr lvl="0">
                        <a:buNone/>
                      </a:pPr>
                      <a:r>
                        <a:rPr lang="en-US" b="0" dirty="0"/>
                        <a:t>Leslie Cantu</a:t>
                      </a:r>
                    </a:p>
                  </a:txBody>
                  <a:tcPr/>
                </a:tc>
                <a:tc>
                  <a:txBody>
                    <a:bodyPr/>
                    <a:lstStyle/>
                    <a:p>
                      <a:r>
                        <a:rPr lang="en-US" b="0" dirty="0"/>
                        <a:t>San Antonio</a:t>
                      </a:r>
                    </a:p>
                  </a:txBody>
                  <a:tcPr/>
                </a:tc>
                <a:tc>
                  <a:txBody>
                    <a:bodyPr/>
                    <a:lstStyle/>
                    <a:p>
                      <a:r>
                        <a:rPr lang="en-US" b="0" dirty="0"/>
                        <a:t>Business</a:t>
                      </a:r>
                    </a:p>
                  </a:txBody>
                  <a:tcPr/>
                </a:tc>
                <a:tc>
                  <a:txBody>
                    <a:bodyPr/>
                    <a:lstStyle/>
                    <a:p>
                      <a:pPr lvl="0">
                        <a:buNone/>
                      </a:pPr>
                      <a:r>
                        <a:rPr lang="en-US" b="0" dirty="0"/>
                        <a:t>Asst. Vice President – Toyotesu </a:t>
                      </a:r>
                    </a:p>
                  </a:txBody>
                  <a:tcPr/>
                </a:tc>
                <a:tc>
                  <a:txBody>
                    <a:bodyPr/>
                    <a:lstStyle/>
                    <a:p>
                      <a:r>
                        <a:rPr lang="en-US" b="0" dirty="0"/>
                        <a:t>October 2024</a:t>
                      </a:r>
                    </a:p>
                  </a:txBody>
                  <a:tcPr/>
                </a:tc>
                <a:extLst>
                  <a:ext uri="{0D108BD9-81ED-4DB2-BD59-A6C34878D82A}">
                    <a16:rowId xmlns:a16="http://schemas.microsoft.com/office/drawing/2014/main" val="3252471346"/>
                  </a:ext>
                </a:extLst>
              </a:tr>
              <a:tr h="726869">
                <a:tc>
                  <a:txBody>
                    <a:bodyPr/>
                    <a:lstStyle/>
                    <a:p>
                      <a:pPr lvl="0">
                        <a:buNone/>
                      </a:pPr>
                      <a:r>
                        <a:rPr lang="en-US" b="0" dirty="0"/>
                        <a:t>Kristina Hartman</a:t>
                      </a:r>
                    </a:p>
                  </a:txBody>
                  <a:tcPr/>
                </a:tc>
                <a:tc>
                  <a:txBody>
                    <a:bodyPr/>
                    <a:lstStyle/>
                    <a:p>
                      <a:r>
                        <a:rPr lang="en-US" b="0"/>
                        <a:t>Huntsville</a:t>
                      </a:r>
                      <a:endParaRPr lang="en-US" b="0" dirty="0"/>
                    </a:p>
                  </a:txBody>
                  <a:tcPr/>
                </a:tc>
                <a:tc>
                  <a:txBody>
                    <a:bodyPr/>
                    <a:lstStyle/>
                    <a:p>
                      <a:r>
                        <a:rPr lang="en-US" b="0"/>
                        <a:t>Corrections Education</a:t>
                      </a:r>
                      <a:endParaRPr lang="en-US" b="0" dirty="0"/>
                    </a:p>
                  </a:txBody>
                  <a:tcPr/>
                </a:tc>
                <a:tc>
                  <a:txBody>
                    <a:bodyPr/>
                    <a:lstStyle/>
                    <a:p>
                      <a:pPr lvl="0">
                        <a:buNone/>
                      </a:pPr>
                      <a:r>
                        <a:rPr lang="en-US" b="0" dirty="0"/>
                        <a:t>Superintendent, Windham School District </a:t>
                      </a:r>
                    </a:p>
                  </a:txBody>
                  <a:tcPr/>
                </a:tc>
                <a:tc>
                  <a:txBody>
                    <a:bodyPr/>
                    <a:lstStyle/>
                    <a:p>
                      <a:r>
                        <a:rPr lang="en-US" b="0" dirty="0"/>
                        <a:t>May 2025</a:t>
                      </a:r>
                    </a:p>
                  </a:txBody>
                  <a:tcPr/>
                </a:tc>
                <a:extLst>
                  <a:ext uri="{0D108BD9-81ED-4DB2-BD59-A6C34878D82A}">
                    <a16:rowId xmlns:a16="http://schemas.microsoft.com/office/drawing/2014/main" val="3825304811"/>
                  </a:ext>
                </a:extLst>
              </a:tr>
            </a:tbl>
          </a:graphicData>
        </a:graphic>
      </p:graphicFrame>
    </p:spTree>
    <p:extLst>
      <p:ext uri="{BB962C8B-B14F-4D97-AF65-F5344CB8AC3E}">
        <p14:creationId xmlns:p14="http://schemas.microsoft.com/office/powerpoint/2010/main" val="6033118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E03E99D-5F44-2651-FBE9-58F9C3DF0233}"/>
              </a:ext>
            </a:extLst>
          </p:cNvPr>
          <p:cNvSpPr>
            <a:spLocks noGrp="1"/>
          </p:cNvSpPr>
          <p:nvPr>
            <p:ph type="title"/>
          </p:nvPr>
        </p:nvSpPr>
        <p:spPr/>
        <p:txBody>
          <a:bodyPr/>
          <a:lstStyle/>
          <a:p>
            <a:r>
              <a:rPr lang="en-US" dirty="0"/>
              <a:t>Guest Speaker</a:t>
            </a:r>
          </a:p>
        </p:txBody>
      </p:sp>
      <p:sp>
        <p:nvSpPr>
          <p:cNvPr id="3" name="Text Placeholder 2">
            <a:extLst>
              <a:ext uri="{FF2B5EF4-FFF2-40B4-BE49-F238E27FC236}">
                <a16:creationId xmlns:a16="http://schemas.microsoft.com/office/drawing/2014/main" id="{C32622A2-9EDA-7CA9-83AF-F1E3DB7EC743}"/>
              </a:ext>
            </a:extLst>
          </p:cNvPr>
          <p:cNvSpPr>
            <a:spLocks noGrp="1"/>
          </p:cNvSpPr>
          <p:nvPr>
            <p:ph type="body" idx="1"/>
          </p:nvPr>
        </p:nvSpPr>
        <p:spPr/>
        <p:txBody>
          <a:bodyPr>
            <a:normAutofit fontScale="85000" lnSpcReduction="20000"/>
          </a:bodyPr>
          <a:lstStyle/>
          <a:p>
            <a:r>
              <a:rPr lang="en-US" sz="4000" b="0" dirty="0"/>
              <a:t>Pooja Tripathi</a:t>
            </a:r>
            <a:br>
              <a:rPr lang="en-US" sz="4000" b="0" dirty="0">
                <a:solidFill>
                  <a:srgbClr val="09449C"/>
                </a:solidFill>
              </a:rPr>
            </a:br>
            <a:r>
              <a:rPr lang="en-US" sz="4000" b="0" dirty="0"/>
              <a:t>Director, Workforce Initiatives</a:t>
            </a:r>
            <a:br>
              <a:rPr lang="en-US" sz="4000" b="0" dirty="0"/>
            </a:br>
            <a:r>
              <a:rPr lang="en-US" sz="4000" b="0" dirty="0"/>
              <a:t>Manufacturing Institute</a:t>
            </a:r>
            <a:endParaRPr lang="en-US" sz="4000" dirty="0"/>
          </a:p>
        </p:txBody>
      </p:sp>
    </p:spTree>
    <p:extLst>
      <p:ext uri="{BB962C8B-B14F-4D97-AF65-F5344CB8AC3E}">
        <p14:creationId xmlns:p14="http://schemas.microsoft.com/office/powerpoint/2010/main" val="3839687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9A78EFE-22BB-53F5-4398-FCFAF2BE5C05}"/>
              </a:ext>
            </a:extLst>
          </p:cNvPr>
          <p:cNvSpPr>
            <a:spLocks noGrp="1"/>
          </p:cNvSpPr>
          <p:nvPr>
            <p:ph type="title" idx="4294967295"/>
          </p:nvPr>
        </p:nvSpPr>
        <p:spPr>
          <a:xfrm>
            <a:off x="795833" y="-1850363"/>
            <a:ext cx="9884607" cy="1080938"/>
          </a:xfrm>
        </p:spPr>
        <p:txBody>
          <a:bodyPr/>
          <a:lstStyle/>
          <a:p>
            <a:br>
              <a:rPr lang="en-US" dirty="0"/>
            </a:br>
            <a:r>
              <a:rPr lang="en-US" dirty="0"/>
              <a:t>Fame USA</a:t>
            </a:r>
            <a:br>
              <a:rPr lang="en-US" dirty="0"/>
            </a:br>
            <a:endParaRPr lang="en-US" dirty="0"/>
          </a:p>
        </p:txBody>
      </p:sp>
      <p:pic>
        <p:nvPicPr>
          <p:cNvPr id="2" name="Picture 1" descr="Fame USA logo&#10;">
            <a:extLst>
              <a:ext uri="{FF2B5EF4-FFF2-40B4-BE49-F238E27FC236}">
                <a16:creationId xmlns:a16="http://schemas.microsoft.com/office/drawing/2014/main" id="{CF37FC1B-C03D-9E8A-AC8B-50D1B335B5AA}"/>
              </a:ext>
            </a:extLst>
          </p:cNvPr>
          <p:cNvPicPr>
            <a:picLocks noChangeAspect="1"/>
          </p:cNvPicPr>
          <p:nvPr/>
        </p:nvPicPr>
        <p:blipFill>
          <a:blip r:embed="rId3"/>
          <a:stretch>
            <a:fillRect/>
          </a:stretch>
        </p:blipFill>
        <p:spPr>
          <a:xfrm>
            <a:off x="0" y="1"/>
            <a:ext cx="12191999" cy="6858000"/>
          </a:xfrm>
          <a:prstGeom prst="rect">
            <a:avLst/>
          </a:prstGeom>
        </p:spPr>
      </p:pic>
    </p:spTree>
    <p:extLst>
      <p:ext uri="{BB962C8B-B14F-4D97-AF65-F5344CB8AC3E}">
        <p14:creationId xmlns:p14="http://schemas.microsoft.com/office/powerpoint/2010/main" val="15334722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FF121597-1F52-4E13-9F2A-5BE4D24BD2DF}"/>
              </a:ext>
            </a:extLst>
          </p:cNvPr>
          <p:cNvSpPr>
            <a:spLocks noGrp="1"/>
          </p:cNvSpPr>
          <p:nvPr>
            <p:ph type="title"/>
          </p:nvPr>
        </p:nvSpPr>
        <p:spPr>
          <a:xfrm>
            <a:off x="988448" y="4281055"/>
            <a:ext cx="7220370" cy="1693675"/>
          </a:xfrm>
        </p:spPr>
        <p:txBody>
          <a:bodyPr anchor="ctr">
            <a:normAutofit/>
          </a:bodyPr>
          <a:lstStyle/>
          <a:p>
            <a:pPr>
              <a:lnSpc>
                <a:spcPct val="90000"/>
              </a:lnSpc>
            </a:pPr>
            <a:r>
              <a:rPr lang="en-US" sz="3200" b="0" dirty="0">
                <a:solidFill>
                  <a:srgbClr val="09449C"/>
                </a:solidFill>
              </a:rPr>
              <a:t>Pooja Tripathi</a:t>
            </a:r>
            <a:br>
              <a:rPr lang="en-US" sz="3200" b="0" dirty="0">
                <a:solidFill>
                  <a:srgbClr val="09449C"/>
                </a:solidFill>
              </a:rPr>
            </a:br>
            <a:r>
              <a:rPr lang="en-US" sz="3200" b="0" dirty="0">
                <a:solidFill>
                  <a:srgbClr val="09449C"/>
                </a:solidFill>
              </a:rPr>
              <a:t>Director, Workforce Initiatives</a:t>
            </a:r>
            <a:br>
              <a:rPr lang="en-US" sz="3200" b="0" dirty="0">
                <a:solidFill>
                  <a:srgbClr val="09449C"/>
                </a:solidFill>
              </a:rPr>
            </a:br>
            <a:r>
              <a:rPr lang="en-US" sz="3200" b="0" dirty="0">
                <a:solidFill>
                  <a:srgbClr val="09449C"/>
                </a:solidFill>
              </a:rPr>
              <a:t>Manufacturing Institute</a:t>
            </a:r>
            <a:endParaRPr lang="en-US" sz="3600" b="0" dirty="0">
              <a:solidFill>
                <a:srgbClr val="09449C"/>
              </a:solidFill>
            </a:endParaRPr>
          </a:p>
        </p:txBody>
      </p:sp>
      <p:sp>
        <p:nvSpPr>
          <p:cNvPr id="2" name="Subtitle 2">
            <a:extLst>
              <a:ext uri="{FF2B5EF4-FFF2-40B4-BE49-F238E27FC236}">
                <a16:creationId xmlns:a16="http://schemas.microsoft.com/office/drawing/2014/main" id="{550D936B-7CAC-B2AD-FFF3-928E0E563C37}"/>
              </a:ext>
            </a:extLst>
          </p:cNvPr>
          <p:cNvSpPr txBox="1">
            <a:spLocks/>
          </p:cNvSpPr>
          <p:nvPr/>
        </p:nvSpPr>
        <p:spPr>
          <a:xfrm>
            <a:off x="988448" y="2150776"/>
            <a:ext cx="8713950" cy="1953633"/>
          </a:xfrm>
          <a:prstGeom prst="rect">
            <a:avLst/>
          </a:prstGeom>
        </p:spPr>
        <p:txBody>
          <a:bodyPr vert="horz" lIns="91440" tIns="45720" rIns="91440" bIns="45720" rtlCol="0" anchor="ctr">
            <a:normAutofit/>
          </a:bodyPr>
          <a:lstStyle>
            <a:lvl1pPr algn="l" defTabSz="609585" rtl="0" eaLnBrk="1" latinLnBrk="0" hangingPunct="1">
              <a:spcBef>
                <a:spcPct val="0"/>
              </a:spcBef>
              <a:buNone/>
              <a:defRPr sz="5867" b="1" kern="1200">
                <a:solidFill>
                  <a:srgbClr val="1FD8D9"/>
                </a:solidFill>
                <a:latin typeface="+mj-lt"/>
                <a:ea typeface="+mj-ea"/>
                <a:cs typeface="+mj-cs"/>
              </a:defRPr>
            </a:lvl1pPr>
          </a:lstStyle>
          <a:p>
            <a:pPr>
              <a:lnSpc>
                <a:spcPct val="90000"/>
              </a:lnSpc>
            </a:pPr>
            <a:r>
              <a:rPr lang="en-US" sz="3600" b="0" dirty="0">
                <a:solidFill>
                  <a:srgbClr val="09449C"/>
                </a:solidFill>
              </a:rPr>
              <a:t>Texas Workforce Commission </a:t>
            </a:r>
          </a:p>
          <a:p>
            <a:pPr>
              <a:lnSpc>
                <a:spcPct val="90000"/>
              </a:lnSpc>
            </a:pPr>
            <a:r>
              <a:rPr lang="en-US" sz="3600" b="0" dirty="0">
                <a:solidFill>
                  <a:srgbClr val="09449C"/>
                </a:solidFill>
              </a:rPr>
              <a:t>Adult Education and Literacy Committee</a:t>
            </a:r>
          </a:p>
          <a:p>
            <a:pPr>
              <a:lnSpc>
                <a:spcPct val="90000"/>
              </a:lnSpc>
            </a:pPr>
            <a:r>
              <a:rPr lang="en-US" sz="3600" b="0" dirty="0">
                <a:solidFill>
                  <a:srgbClr val="09449C"/>
                </a:solidFill>
              </a:rPr>
              <a:t>June 21, 2023</a:t>
            </a:r>
            <a:endParaRPr lang="en-US" sz="4000" b="0" dirty="0">
              <a:solidFill>
                <a:srgbClr val="09449C"/>
              </a:solidFill>
            </a:endParaRPr>
          </a:p>
        </p:txBody>
      </p:sp>
    </p:spTree>
    <p:extLst>
      <p:ext uri="{BB962C8B-B14F-4D97-AF65-F5344CB8AC3E}">
        <p14:creationId xmlns:p14="http://schemas.microsoft.com/office/powerpoint/2010/main" val="27525363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D0796D-ED7C-4C0B-AE99-F46564A6478D}"/>
              </a:ext>
            </a:extLst>
          </p:cNvPr>
          <p:cNvSpPr>
            <a:spLocks noGrp="1"/>
          </p:cNvSpPr>
          <p:nvPr>
            <p:ph type="title"/>
          </p:nvPr>
        </p:nvSpPr>
        <p:spPr/>
        <p:txBody>
          <a:bodyPr anchor="ctr">
            <a:normAutofit/>
          </a:bodyPr>
          <a:lstStyle/>
          <a:p>
            <a:pPr>
              <a:lnSpc>
                <a:spcPct val="90000"/>
              </a:lnSpc>
            </a:pPr>
            <a:r>
              <a:rPr lang="en-US" sz="4800" dirty="0"/>
              <a:t>What is “FAME”?</a:t>
            </a:r>
            <a:endParaRPr lang="en-US" sz="5000" dirty="0"/>
          </a:p>
        </p:txBody>
      </p:sp>
      <p:sp>
        <p:nvSpPr>
          <p:cNvPr id="3" name="Content Placeholder 2">
            <a:extLst>
              <a:ext uri="{FF2B5EF4-FFF2-40B4-BE49-F238E27FC236}">
                <a16:creationId xmlns:a16="http://schemas.microsoft.com/office/drawing/2014/main" id="{1E76913E-2A21-4F67-BAB7-E781A71AC9F9}"/>
              </a:ext>
            </a:extLst>
          </p:cNvPr>
          <p:cNvSpPr>
            <a:spLocks noGrp="1"/>
          </p:cNvSpPr>
          <p:nvPr>
            <p:ph sz="half" idx="1"/>
          </p:nvPr>
        </p:nvSpPr>
        <p:spPr/>
        <p:txBody>
          <a:bodyPr>
            <a:normAutofit fontScale="85000" lnSpcReduction="20000"/>
          </a:bodyPr>
          <a:lstStyle/>
          <a:p>
            <a:pPr>
              <a:lnSpc>
                <a:spcPct val="90000"/>
              </a:lnSpc>
            </a:pPr>
            <a:r>
              <a:rPr lang="en-US" sz="2100" dirty="0"/>
              <a:t>Acronym…Model…Network</a:t>
            </a:r>
          </a:p>
          <a:p>
            <a:pPr>
              <a:lnSpc>
                <a:spcPct val="90000"/>
              </a:lnSpc>
            </a:pPr>
            <a:r>
              <a:rPr lang="en-US" sz="2100" dirty="0"/>
              <a:t>Advanced Manufacturing Technicians (AMTs) are </a:t>
            </a:r>
            <a:r>
              <a:rPr lang="en-US" sz="2100" i="1" dirty="0"/>
              <a:t>global-best, entry-level multiskilled maintenance technicians.</a:t>
            </a:r>
          </a:p>
          <a:p>
            <a:pPr>
              <a:lnSpc>
                <a:spcPct val="90000"/>
              </a:lnSpc>
            </a:pPr>
            <a:r>
              <a:rPr lang="en-US" sz="2100" dirty="0"/>
              <a:t>The model uses </a:t>
            </a:r>
          </a:p>
          <a:p>
            <a:pPr lvl="1">
              <a:lnSpc>
                <a:spcPct val="90000"/>
              </a:lnSpc>
            </a:pPr>
            <a:r>
              <a:rPr lang="en-US" sz="2100" dirty="0"/>
              <a:t>A specific academic foundation</a:t>
            </a:r>
          </a:p>
          <a:p>
            <a:pPr lvl="1">
              <a:lnSpc>
                <a:spcPct val="90000"/>
              </a:lnSpc>
            </a:pPr>
            <a:r>
              <a:rPr lang="en-US" sz="2100" dirty="0"/>
              <a:t>Intensive, consistent reinforcement of distinct professional behaviors and practices</a:t>
            </a:r>
          </a:p>
          <a:p>
            <a:pPr lvl="1">
              <a:lnSpc>
                <a:spcPct val="90000"/>
              </a:lnSpc>
            </a:pPr>
            <a:r>
              <a:rPr lang="en-US" sz="2100" dirty="0"/>
              <a:t>Deep integration of core competencies in manufacturing</a:t>
            </a:r>
          </a:p>
          <a:p>
            <a:pPr lvl="1">
              <a:lnSpc>
                <a:spcPct val="90000"/>
              </a:lnSpc>
            </a:pPr>
            <a:r>
              <a:rPr lang="en-US" sz="2100" dirty="0"/>
              <a:t>On-site, intentional work/train experience for five semesters</a:t>
            </a:r>
          </a:p>
        </p:txBody>
      </p:sp>
      <p:pic>
        <p:nvPicPr>
          <p:cNvPr id="11" name="Content Placeholder 10">
            <a:extLst>
              <a:ext uri="{FF2B5EF4-FFF2-40B4-BE49-F238E27FC236}">
                <a16:creationId xmlns:a16="http://schemas.microsoft.com/office/drawing/2014/main" id="{348C429B-0F48-4822-92D3-218754B11E2D}"/>
              </a:ext>
              <a:ext uri="{C183D7F6-B498-43B3-948B-1728B52AA6E4}">
                <adec:decorative xmlns:adec="http://schemas.microsoft.com/office/drawing/2017/decorative" val="1"/>
              </a:ext>
            </a:extLst>
          </p:cNvPr>
          <p:cNvPicPr>
            <a:picLocks noGrp="1" noChangeAspect="1"/>
          </p:cNvPicPr>
          <p:nvPr>
            <p:ph sz="half" idx="2"/>
          </p:nvPr>
        </p:nvPicPr>
        <p:blipFill>
          <a:blip r:embed="rId3" cstate="screen">
            <a:extLst>
              <a:ext uri="{28A0092B-C50C-407E-A947-70E740481C1C}">
                <a14:useLocalDpi xmlns:a14="http://schemas.microsoft.com/office/drawing/2010/main"/>
              </a:ext>
            </a:extLst>
          </a:blip>
          <a:stretch>
            <a:fillRect/>
          </a:stretch>
        </p:blipFill>
        <p:spPr>
          <a:xfrm>
            <a:off x="6731740" y="1600200"/>
            <a:ext cx="4316519" cy="4022725"/>
          </a:xfrm>
          <a:prstGeom prst="rect">
            <a:avLst/>
          </a:prstGeom>
          <a:ln>
            <a:noFill/>
          </a:ln>
          <a:effectLst>
            <a:outerShdw blurRad="292100" dist="139700" dir="2700000" algn="tl" rotWithShape="0">
              <a:srgbClr val="333333">
                <a:alpha val="65000"/>
              </a:srgbClr>
            </a:outerShdw>
          </a:effectLst>
        </p:spPr>
      </p:pic>
      <p:sp>
        <p:nvSpPr>
          <p:cNvPr id="5" name="TextBox 4">
            <a:extLst>
              <a:ext uri="{FF2B5EF4-FFF2-40B4-BE49-F238E27FC236}">
                <a16:creationId xmlns:a16="http://schemas.microsoft.com/office/drawing/2014/main" id="{C810FFAE-6BA6-4078-8017-3E39BD0EA8C5}"/>
              </a:ext>
            </a:extLst>
          </p:cNvPr>
          <p:cNvSpPr txBox="1"/>
          <p:nvPr/>
        </p:nvSpPr>
        <p:spPr>
          <a:xfrm>
            <a:off x="4937554" y="6581001"/>
            <a:ext cx="2278188" cy="276999"/>
          </a:xfrm>
          <a:prstGeom prst="rect">
            <a:avLst/>
          </a:prstGeom>
          <a:noFill/>
        </p:spPr>
        <p:txBody>
          <a:bodyPr wrap="none" rtlCol="0">
            <a:spAutoFit/>
          </a:bodyPr>
          <a:lstStyle/>
          <a:p>
            <a:r>
              <a:rPr lang="en-US" sz="1200">
                <a:solidFill>
                  <a:srgbClr val="09449C"/>
                </a:solidFill>
              </a:rPr>
              <a:t>© Manufacturing Institute 2022</a:t>
            </a:r>
          </a:p>
        </p:txBody>
      </p:sp>
      <p:sp>
        <p:nvSpPr>
          <p:cNvPr id="6" name="TextBox 5">
            <a:extLst>
              <a:ext uri="{FF2B5EF4-FFF2-40B4-BE49-F238E27FC236}">
                <a16:creationId xmlns:a16="http://schemas.microsoft.com/office/drawing/2014/main" id="{1DF86EAD-31D7-4D18-9F83-F66AEA717A6E}"/>
              </a:ext>
            </a:extLst>
          </p:cNvPr>
          <p:cNvSpPr txBox="1"/>
          <p:nvPr/>
        </p:nvSpPr>
        <p:spPr>
          <a:xfrm>
            <a:off x="8107210" y="5361314"/>
            <a:ext cx="1863011" cy="261610"/>
          </a:xfrm>
          <a:prstGeom prst="rect">
            <a:avLst/>
          </a:prstGeom>
          <a:noFill/>
        </p:spPr>
        <p:txBody>
          <a:bodyPr wrap="none" rtlCol="0">
            <a:spAutoFit/>
          </a:bodyPr>
          <a:lstStyle/>
          <a:p>
            <a:r>
              <a:rPr lang="en-US" sz="1100">
                <a:solidFill>
                  <a:schemeClr val="bg1"/>
                </a:solidFill>
              </a:rPr>
              <a:t>AL FAME – Muscle Shoals</a:t>
            </a:r>
          </a:p>
        </p:txBody>
      </p:sp>
    </p:spTree>
    <p:extLst>
      <p:ext uri="{BB962C8B-B14F-4D97-AF65-F5344CB8AC3E}">
        <p14:creationId xmlns:p14="http://schemas.microsoft.com/office/powerpoint/2010/main" val="528451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accel="400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20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20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accel="4000"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20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20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accel="400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20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20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par>
                          <p:cTn id="21" fill="hold">
                            <p:stCondLst>
                              <p:cond delay="2000"/>
                            </p:stCondLst>
                            <p:childTnLst>
                              <p:par>
                                <p:cTn id="22" presetID="2" presetClass="entr" presetSubtype="4" fill="hold" grpId="0" nodeType="after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anim calcmode="lin" valueType="num">
                                      <p:cBhvr additive="base">
                                        <p:cTn id="24" dur="1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5" dur="1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par>
                          <p:cTn id="26" fill="hold">
                            <p:stCondLst>
                              <p:cond delay="3500"/>
                            </p:stCondLst>
                            <p:childTnLst>
                              <p:par>
                                <p:cTn id="27" presetID="2" presetClass="entr" presetSubtype="4" fill="hold" grpId="0" nodeType="after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anim calcmode="lin" valueType="num">
                                      <p:cBhvr additive="base">
                                        <p:cTn id="29" dur="1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0" dur="1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par>
                          <p:cTn id="31" fill="hold">
                            <p:stCondLst>
                              <p:cond delay="5000"/>
                            </p:stCondLst>
                            <p:childTnLst>
                              <p:par>
                                <p:cTn id="32" presetID="2" presetClass="entr" presetSubtype="4" fill="hold" grpId="0" nodeType="afterEffect">
                                  <p:stCondLst>
                                    <p:cond delay="0"/>
                                  </p:stCondLst>
                                  <p:childTnLst>
                                    <p:set>
                                      <p:cBhvr>
                                        <p:cTn id="33" dur="1" fill="hold">
                                          <p:stCondLst>
                                            <p:cond delay="0"/>
                                          </p:stCondLst>
                                        </p:cTn>
                                        <p:tgtEl>
                                          <p:spTgt spid="3">
                                            <p:txEl>
                                              <p:pRg st="5" end="5"/>
                                            </p:txEl>
                                          </p:spTgt>
                                        </p:tgtEl>
                                        <p:attrNameLst>
                                          <p:attrName>style.visibility</p:attrName>
                                        </p:attrNameLst>
                                      </p:cBhvr>
                                      <p:to>
                                        <p:strVal val="visible"/>
                                      </p:to>
                                    </p:set>
                                    <p:anim calcmode="lin" valueType="num">
                                      <p:cBhvr additive="base">
                                        <p:cTn id="34" dur="1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5" dur="1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par>
                          <p:cTn id="36" fill="hold">
                            <p:stCondLst>
                              <p:cond delay="6500"/>
                            </p:stCondLst>
                            <p:childTnLst>
                              <p:par>
                                <p:cTn id="37" presetID="2" presetClass="entr" presetSubtype="4" fill="hold" grpId="0" nodeType="afterEffect">
                                  <p:stCondLst>
                                    <p:cond delay="0"/>
                                  </p:stCondLst>
                                  <p:childTnLst>
                                    <p:set>
                                      <p:cBhvr>
                                        <p:cTn id="38" dur="1" fill="hold">
                                          <p:stCondLst>
                                            <p:cond delay="0"/>
                                          </p:stCondLst>
                                        </p:cTn>
                                        <p:tgtEl>
                                          <p:spTgt spid="3">
                                            <p:txEl>
                                              <p:pRg st="6" end="6"/>
                                            </p:txEl>
                                          </p:spTgt>
                                        </p:tgtEl>
                                        <p:attrNameLst>
                                          <p:attrName>style.visibility</p:attrName>
                                        </p:attrNameLst>
                                      </p:cBhvr>
                                      <p:to>
                                        <p:strVal val="visible"/>
                                      </p:to>
                                    </p:set>
                                    <p:anim calcmode="lin" valueType="num">
                                      <p:cBhvr additive="base">
                                        <p:cTn id="39" dur="1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0" dur="1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750FFA-ADCB-956C-E106-417984D691AC}"/>
              </a:ext>
              <a:ext uri="{C183D7F6-B498-43B3-948B-1728B52AA6E4}">
                <adec:decorative xmlns:adec="http://schemas.microsoft.com/office/drawing/2017/decorative" val="0"/>
              </a:ext>
            </a:extLst>
          </p:cNvPr>
          <p:cNvSpPr>
            <a:spLocks noGrp="1"/>
          </p:cNvSpPr>
          <p:nvPr>
            <p:ph type="title"/>
          </p:nvPr>
        </p:nvSpPr>
        <p:spPr/>
        <p:txBody>
          <a:bodyPr/>
          <a:lstStyle/>
          <a:p>
            <a:r>
              <a:rPr lang="en-US" sz="4800" dirty="0"/>
              <a:t>Timeline</a:t>
            </a:r>
            <a:endParaRPr lang="en-US" dirty="0"/>
          </a:p>
        </p:txBody>
      </p:sp>
      <p:graphicFrame>
        <p:nvGraphicFramePr>
          <p:cNvPr id="4" name="Content Placeholder 3" descr="2010 Fame program begins in KY&#10;2012 Fame has first graduates of the program&#10;2017 Fame has  expanded and is at all Toyota sites&#10;2019 Toyota transitions Fame to the MI in August&#10;2023 Fame has 1,500 graduates and 1,000 currently enrolled&#10;">
            <a:extLst>
              <a:ext uri="{FF2B5EF4-FFF2-40B4-BE49-F238E27FC236}">
                <a16:creationId xmlns:a16="http://schemas.microsoft.com/office/drawing/2014/main" id="{8B9A09F8-420A-EFB8-8F4D-86549C4EB2F5}"/>
              </a:ext>
            </a:extLst>
          </p:cNvPr>
          <p:cNvGraphicFramePr>
            <a:graphicFrameLocks noGrp="1"/>
          </p:cNvGraphicFramePr>
          <p:nvPr>
            <p:ph idx="1"/>
            <p:extLst>
              <p:ext uri="{D42A27DB-BD31-4B8C-83A1-F6EECF244321}">
                <p14:modId xmlns:p14="http://schemas.microsoft.com/office/powerpoint/2010/main" val="2579208785"/>
              </p:ext>
            </p:extLst>
          </p:nvPr>
        </p:nvGraphicFramePr>
        <p:xfrm>
          <a:off x="200026" y="2150918"/>
          <a:ext cx="11517842" cy="426027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Content Placeholder 5">
            <a:extLst>
              <a:ext uri="{FF2B5EF4-FFF2-40B4-BE49-F238E27FC236}">
                <a16:creationId xmlns:a16="http://schemas.microsoft.com/office/drawing/2014/main" id="{4C7735EB-18BB-24DB-58FF-6CB1314F3757}"/>
              </a:ext>
              <a:ext uri="{C183D7F6-B498-43B3-948B-1728B52AA6E4}">
                <adec:decorative xmlns:adec="http://schemas.microsoft.com/office/drawing/2017/decorative" val="1"/>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b="-2"/>
          <a:stretch/>
        </p:blipFill>
        <p:spPr>
          <a:xfrm>
            <a:off x="4514349" y="4586375"/>
            <a:ext cx="3011286" cy="224958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3833027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4742A6-B827-44C3-B6FB-C4DBBE482CEE}"/>
              </a:ext>
            </a:extLst>
          </p:cNvPr>
          <p:cNvSpPr>
            <a:spLocks noGrp="1"/>
          </p:cNvSpPr>
          <p:nvPr>
            <p:ph type="title"/>
          </p:nvPr>
        </p:nvSpPr>
        <p:spPr/>
        <p:txBody>
          <a:bodyPr>
            <a:normAutofit/>
          </a:bodyPr>
          <a:lstStyle/>
          <a:p>
            <a:r>
              <a:rPr lang="en-US" sz="5400" dirty="0"/>
              <a:t>FAME Network</a:t>
            </a:r>
          </a:p>
        </p:txBody>
      </p:sp>
      <p:pic>
        <p:nvPicPr>
          <p:cNvPr id="4" name="Content Placeholder 10" descr="Map showing North America.  It has markers on the 425 Sponsoring Companies, 37 Chapters and 14 States.">
            <a:extLst>
              <a:ext uri="{FF2B5EF4-FFF2-40B4-BE49-F238E27FC236}">
                <a16:creationId xmlns:a16="http://schemas.microsoft.com/office/drawing/2014/main" id="{95AB732D-7C11-E2A0-7A46-CE4B6632E702}"/>
              </a:ext>
            </a:extLst>
          </p:cNvPr>
          <p:cNvPicPr>
            <a:picLocks noChangeAspect="1"/>
          </p:cNvPicPr>
          <p:nvPr/>
        </p:nvPicPr>
        <p:blipFill>
          <a:blip r:embed="rId3"/>
          <a:srcRect l="3025" r="3025"/>
          <a:stretch/>
        </p:blipFill>
        <p:spPr>
          <a:xfrm>
            <a:off x="353134" y="2194729"/>
            <a:ext cx="7407672" cy="421571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 name="Content Placeholder 2">
            <a:extLst>
              <a:ext uri="{FF2B5EF4-FFF2-40B4-BE49-F238E27FC236}">
                <a16:creationId xmlns:a16="http://schemas.microsoft.com/office/drawing/2014/main" id="{0D873617-9704-4119-A5E6-3394A42E5F10}"/>
              </a:ext>
            </a:extLst>
          </p:cNvPr>
          <p:cNvSpPr>
            <a:spLocks noGrp="1"/>
          </p:cNvSpPr>
          <p:nvPr>
            <p:ph idx="1"/>
          </p:nvPr>
        </p:nvSpPr>
        <p:spPr>
          <a:xfrm>
            <a:off x="7913914" y="1716926"/>
            <a:ext cx="3803953" cy="4387846"/>
          </a:xfrm>
        </p:spPr>
        <p:txBody>
          <a:bodyPr>
            <a:normAutofit/>
          </a:bodyPr>
          <a:lstStyle/>
          <a:p>
            <a:pPr marL="0" indent="0" algn="ctr">
              <a:lnSpc>
                <a:spcPct val="100000"/>
              </a:lnSpc>
              <a:buNone/>
            </a:pPr>
            <a:endParaRPr lang="en-US" sz="3200" dirty="0"/>
          </a:p>
          <a:p>
            <a:pPr marL="0" indent="0" algn="ctr">
              <a:lnSpc>
                <a:spcPct val="100000"/>
              </a:lnSpc>
              <a:buNone/>
            </a:pPr>
            <a:r>
              <a:rPr lang="en-US" sz="3200" dirty="0"/>
              <a:t>425+ Sponsoring Companies</a:t>
            </a:r>
          </a:p>
          <a:p>
            <a:pPr marL="0" indent="0" algn="ctr">
              <a:lnSpc>
                <a:spcPct val="100000"/>
              </a:lnSpc>
              <a:buNone/>
            </a:pPr>
            <a:endParaRPr lang="en-US" sz="3200" dirty="0"/>
          </a:p>
          <a:p>
            <a:pPr marL="0" indent="0" algn="ctr">
              <a:lnSpc>
                <a:spcPct val="100000"/>
              </a:lnSpc>
              <a:buNone/>
            </a:pPr>
            <a:r>
              <a:rPr lang="en-US" sz="3200" dirty="0"/>
              <a:t>37 Chapters</a:t>
            </a:r>
          </a:p>
          <a:p>
            <a:pPr marL="0" indent="0" algn="ctr">
              <a:lnSpc>
                <a:spcPct val="100000"/>
              </a:lnSpc>
              <a:buNone/>
            </a:pPr>
            <a:endParaRPr lang="en-US" sz="3200" dirty="0"/>
          </a:p>
          <a:p>
            <a:pPr marL="0" indent="0" algn="ctr">
              <a:lnSpc>
                <a:spcPct val="100000"/>
              </a:lnSpc>
              <a:buNone/>
            </a:pPr>
            <a:r>
              <a:rPr lang="en-US" sz="3200" dirty="0"/>
              <a:t>14 States</a:t>
            </a:r>
          </a:p>
        </p:txBody>
      </p:sp>
      <p:sp>
        <p:nvSpPr>
          <p:cNvPr id="5" name="TextBox 4">
            <a:extLst>
              <a:ext uri="{FF2B5EF4-FFF2-40B4-BE49-F238E27FC236}">
                <a16:creationId xmlns:a16="http://schemas.microsoft.com/office/drawing/2014/main" id="{2A4FF11B-5343-4889-B3ED-E4407630E160}"/>
              </a:ext>
              <a:ext uri="{C183D7F6-B498-43B3-948B-1728B52AA6E4}">
                <adec:decorative xmlns:adec="http://schemas.microsoft.com/office/drawing/2017/decorative" val="0"/>
              </a:ext>
            </a:extLst>
          </p:cNvPr>
          <p:cNvSpPr txBox="1"/>
          <p:nvPr/>
        </p:nvSpPr>
        <p:spPr>
          <a:xfrm>
            <a:off x="4937554" y="6581001"/>
            <a:ext cx="2278188" cy="276999"/>
          </a:xfrm>
          <a:prstGeom prst="rect">
            <a:avLst/>
          </a:prstGeom>
          <a:noFill/>
        </p:spPr>
        <p:txBody>
          <a:bodyPr wrap="none" rtlCol="0">
            <a:spAutoFit/>
          </a:bodyPr>
          <a:lstStyle/>
          <a:p>
            <a:r>
              <a:rPr lang="en-US" sz="1200">
                <a:solidFill>
                  <a:srgbClr val="09449C"/>
                </a:solidFill>
              </a:rPr>
              <a:t>© Manufacturing Institute 2022</a:t>
            </a:r>
          </a:p>
        </p:txBody>
      </p:sp>
    </p:spTree>
    <p:extLst>
      <p:ext uri="{BB962C8B-B14F-4D97-AF65-F5344CB8AC3E}">
        <p14:creationId xmlns:p14="http://schemas.microsoft.com/office/powerpoint/2010/main" val="136406932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2732CA6B-9303-4CFC-9AC4-853CCF47E909}"/>
              </a:ext>
            </a:extLst>
          </p:cNvPr>
          <p:cNvSpPr>
            <a:spLocks noGrp="1"/>
          </p:cNvSpPr>
          <p:nvPr>
            <p:ph type="title"/>
          </p:nvPr>
        </p:nvSpPr>
        <p:spPr/>
        <p:txBody>
          <a:bodyPr/>
          <a:lstStyle/>
          <a:p>
            <a:r>
              <a:rPr lang="en-US"/>
              <a:t>The FAME Model</a:t>
            </a:r>
          </a:p>
        </p:txBody>
      </p:sp>
      <p:pic>
        <p:nvPicPr>
          <p:cNvPr id="6" name="Content Placeholder 5">
            <a:extLst>
              <a:ext uri="{FF2B5EF4-FFF2-40B4-BE49-F238E27FC236}">
                <a16:creationId xmlns:a16="http://schemas.microsoft.com/office/drawing/2014/main" id="{CE23BD2F-8556-4D48-A364-6FF1BA68CFC5}"/>
              </a:ext>
              <a:ext uri="{C183D7F6-B498-43B3-948B-1728B52AA6E4}">
                <adec:decorative xmlns:adec="http://schemas.microsoft.com/office/drawing/2017/decorative" val="1"/>
              </a:ext>
            </a:extLst>
          </p:cNvPr>
          <p:cNvPicPr>
            <a:picLocks noGrp="1" noChangeAspect="1"/>
          </p:cNvPicPr>
          <p:nvPr>
            <p:ph sz="half" idx="1"/>
          </p:nvPr>
        </p:nvPicPr>
        <p:blipFill rotWithShape="1">
          <a:blip r:embed="rId3">
            <a:extLst>
              <a:ext uri="{28A0092B-C50C-407E-A947-70E740481C1C}">
                <a14:useLocalDpi xmlns:a14="http://schemas.microsoft.com/office/drawing/2010/main" val="0"/>
              </a:ext>
            </a:extLst>
          </a:blip>
          <a:srcRect t="220" r="27426"/>
          <a:stretch/>
        </p:blipFill>
        <p:spPr>
          <a:xfrm>
            <a:off x="190501" y="2092920"/>
            <a:ext cx="5250543" cy="4361276"/>
          </a:xfrm>
        </p:spPr>
      </p:pic>
      <p:sp>
        <p:nvSpPr>
          <p:cNvPr id="12" name="Content Placeholder 11">
            <a:extLst>
              <a:ext uri="{FF2B5EF4-FFF2-40B4-BE49-F238E27FC236}">
                <a16:creationId xmlns:a16="http://schemas.microsoft.com/office/drawing/2014/main" id="{CEB0A3A4-FAED-4D6F-8C25-A27EADBE1FE5}"/>
              </a:ext>
            </a:extLst>
          </p:cNvPr>
          <p:cNvSpPr>
            <a:spLocks noGrp="1"/>
          </p:cNvSpPr>
          <p:nvPr>
            <p:ph sz="half" idx="2"/>
          </p:nvPr>
        </p:nvSpPr>
        <p:spPr>
          <a:xfrm>
            <a:off x="6029397" y="2473900"/>
            <a:ext cx="4700058" cy="3599316"/>
          </a:xfrm>
        </p:spPr>
        <p:txBody>
          <a:bodyPr>
            <a:normAutofit fontScale="55000" lnSpcReduction="20000"/>
          </a:bodyPr>
          <a:lstStyle/>
          <a:p>
            <a:r>
              <a:rPr lang="en-US" dirty="0">
                <a:solidFill>
                  <a:srgbClr val="09449C"/>
                </a:solidFill>
              </a:rPr>
              <a:t>Technical knowledge through pursuit of Associate degree</a:t>
            </a:r>
          </a:p>
          <a:p>
            <a:r>
              <a:rPr lang="en-US" dirty="0">
                <a:solidFill>
                  <a:srgbClr val="09449C"/>
                </a:solidFill>
              </a:rPr>
              <a:t>Specific Lean manufacturing knowledge overlaid on technical skills</a:t>
            </a:r>
          </a:p>
          <a:p>
            <a:r>
              <a:rPr lang="en-US" dirty="0">
                <a:solidFill>
                  <a:srgbClr val="09449C"/>
                </a:solidFill>
              </a:rPr>
              <a:t>Deep integration of Professional Behaviors through delivery of Lean elements</a:t>
            </a:r>
          </a:p>
        </p:txBody>
      </p:sp>
      <p:sp>
        <p:nvSpPr>
          <p:cNvPr id="4" name="Slide Number Placeholder 3">
            <a:extLst>
              <a:ext uri="{FF2B5EF4-FFF2-40B4-BE49-F238E27FC236}">
                <a16:creationId xmlns:a16="http://schemas.microsoft.com/office/drawing/2014/main" id="{28E6FAB7-C5D7-43C4-99FA-53C623636678}"/>
              </a:ext>
            </a:extLst>
          </p:cNvPr>
          <p:cNvSpPr>
            <a:spLocks noGrp="1"/>
          </p:cNvSpPr>
          <p:nvPr>
            <p:ph type="sldNum" sz="quarter" idx="12"/>
          </p:nvPr>
        </p:nvSpPr>
        <p:spPr/>
        <p:txBody>
          <a:bodyPr/>
          <a:lstStyle/>
          <a:p>
            <a:fld id="{EC6E188B-D4ED-C342-9AC3-787A63133E64}" type="slidenum">
              <a:rPr lang="en-US" smtClean="0"/>
              <a:pPr/>
              <a:t>17</a:t>
            </a:fld>
            <a:endParaRPr lang="en-US"/>
          </a:p>
        </p:txBody>
      </p:sp>
    </p:spTree>
    <p:extLst>
      <p:ext uri="{BB962C8B-B14F-4D97-AF65-F5344CB8AC3E}">
        <p14:creationId xmlns:p14="http://schemas.microsoft.com/office/powerpoint/2010/main" val="717472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fade">
                                      <p:cBhvr>
                                        <p:cTn id="7" dur="1000"/>
                                        <p:tgtEl>
                                          <p:spTgt spid="12">
                                            <p:txEl>
                                              <p:pRg st="0" end="0"/>
                                            </p:txEl>
                                          </p:spTgt>
                                        </p:tgtEl>
                                      </p:cBhvr>
                                    </p:animEffect>
                                    <p:anim calcmode="lin" valueType="num">
                                      <p:cBhvr>
                                        <p:cTn id="8" dur="1000" fill="hold"/>
                                        <p:tgtEl>
                                          <p:spTgt spid="1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2">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12">
                                            <p:txEl>
                                              <p:pRg st="1" end="1"/>
                                            </p:txEl>
                                          </p:spTgt>
                                        </p:tgtEl>
                                        <p:attrNameLst>
                                          <p:attrName>style.visibility</p:attrName>
                                        </p:attrNameLst>
                                      </p:cBhvr>
                                      <p:to>
                                        <p:strVal val="visible"/>
                                      </p:to>
                                    </p:set>
                                    <p:animEffect transition="in" filter="fade">
                                      <p:cBhvr>
                                        <p:cTn id="13" dur="1000"/>
                                        <p:tgtEl>
                                          <p:spTgt spid="12">
                                            <p:txEl>
                                              <p:pRg st="1" end="1"/>
                                            </p:txEl>
                                          </p:spTgt>
                                        </p:tgtEl>
                                      </p:cBhvr>
                                    </p:animEffect>
                                    <p:anim calcmode="lin" valueType="num">
                                      <p:cBhvr>
                                        <p:cTn id="14" dur="1000" fill="hold"/>
                                        <p:tgtEl>
                                          <p:spTgt spid="12">
                                            <p:txEl>
                                              <p:pRg st="1" end="1"/>
                                            </p:txEl>
                                          </p:spTgt>
                                        </p:tgtEl>
                                        <p:attrNameLst>
                                          <p:attrName>ppt_x</p:attrName>
                                        </p:attrNameLst>
                                      </p:cBhvr>
                                      <p:tavLst>
                                        <p:tav tm="0">
                                          <p:val>
                                            <p:strVal val="#ppt_x"/>
                                          </p:val>
                                        </p:tav>
                                        <p:tav tm="100000">
                                          <p:val>
                                            <p:strVal val="#ppt_x"/>
                                          </p:val>
                                        </p:tav>
                                      </p:tavLst>
                                    </p:anim>
                                    <p:anim calcmode="lin" valueType="num">
                                      <p:cBhvr>
                                        <p:cTn id="15" dur="1000" fill="hold"/>
                                        <p:tgtEl>
                                          <p:spTgt spid="12">
                                            <p:txEl>
                                              <p:pRg st="1" end="1"/>
                                            </p:txEl>
                                          </p:spTgt>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12">
                                            <p:txEl>
                                              <p:pRg st="2" end="2"/>
                                            </p:txEl>
                                          </p:spTgt>
                                        </p:tgtEl>
                                        <p:attrNameLst>
                                          <p:attrName>style.visibility</p:attrName>
                                        </p:attrNameLst>
                                      </p:cBhvr>
                                      <p:to>
                                        <p:strVal val="visible"/>
                                      </p:to>
                                    </p:set>
                                    <p:animEffect transition="in" filter="fade">
                                      <p:cBhvr>
                                        <p:cTn id="19" dur="1000"/>
                                        <p:tgtEl>
                                          <p:spTgt spid="12">
                                            <p:txEl>
                                              <p:pRg st="2" end="2"/>
                                            </p:txEl>
                                          </p:spTgt>
                                        </p:tgtEl>
                                      </p:cBhvr>
                                    </p:animEffect>
                                    <p:anim calcmode="lin" valueType="num">
                                      <p:cBhvr>
                                        <p:cTn id="20" dur="1000" fill="hold"/>
                                        <p:tgtEl>
                                          <p:spTgt spid="12">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12">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2332DD-16D1-45BC-8494-F315FE86F3F4}"/>
              </a:ext>
            </a:extLst>
          </p:cNvPr>
          <p:cNvSpPr>
            <a:spLocks noGrp="1"/>
          </p:cNvSpPr>
          <p:nvPr>
            <p:ph type="title"/>
          </p:nvPr>
        </p:nvSpPr>
        <p:spPr>
          <a:xfrm>
            <a:off x="283153" y="691899"/>
            <a:ext cx="10094157" cy="1080938"/>
          </a:xfrm>
        </p:spPr>
        <p:txBody>
          <a:bodyPr>
            <a:normAutofit fontScale="90000"/>
          </a:bodyPr>
          <a:lstStyle/>
          <a:p>
            <a:pPr algn="ctr"/>
            <a:r>
              <a:rPr lang="en-US" sz="4800" dirty="0"/>
              <a:t>Look Professional, </a:t>
            </a:r>
            <a:br>
              <a:rPr lang="en-US" sz="4800" dirty="0"/>
            </a:br>
            <a:r>
              <a:rPr lang="en-US" sz="4800" dirty="0"/>
              <a:t>Become  Professional</a:t>
            </a:r>
          </a:p>
        </p:txBody>
      </p:sp>
      <p:pic>
        <p:nvPicPr>
          <p:cNvPr id="7" name="Picture 2" descr="No alternative text description for this image">
            <a:extLst>
              <a:ext uri="{FF2B5EF4-FFF2-40B4-BE49-F238E27FC236}">
                <a16:creationId xmlns:a16="http://schemas.microsoft.com/office/drawing/2014/main" id="{863C78EE-AE30-4691-96E7-3B5531780ADE}"/>
              </a:ext>
            </a:extLst>
          </p:cNvPr>
          <p:cNvPicPr>
            <a:picLocks noGrp="1" noChangeAspect="1" noChangeArrowheads="1"/>
          </p:cNvPicPr>
          <p:nvPr>
            <p:ph idx="1"/>
          </p:nvPr>
        </p:nvPicPr>
        <p:blipFill>
          <a:blip r:embed="rId3">
            <a:extLst>
              <a:ext uri="{28A0092B-C50C-407E-A947-70E740481C1C}">
                <a14:useLocalDpi xmlns:a14="http://schemas.microsoft.com/office/drawing/2010/main"/>
              </a:ext>
            </a:extLst>
          </a:blip>
          <a:stretch>
            <a:fillRect/>
          </a:stretch>
        </p:blipFill>
        <p:spPr bwMode="auto">
          <a:xfrm>
            <a:off x="434972" y="2012286"/>
            <a:ext cx="11282363" cy="3922384"/>
          </a:xfrm>
          <a:prstGeom prst="rect">
            <a:avLst/>
          </a:prstGeom>
          <a:ln>
            <a:noFill/>
          </a:ln>
          <a:effectLst>
            <a:outerShdw blurRad="292100" dist="139700" dir="2700000" algn="tl" rotWithShape="0">
              <a:srgbClr val="333333">
                <a:alpha val="65000"/>
              </a:srgbClr>
            </a:outerShdw>
          </a:effectLst>
        </p:spPr>
      </p:pic>
      <p:sp>
        <p:nvSpPr>
          <p:cNvPr id="17" name="TextBox 16">
            <a:extLst>
              <a:ext uri="{FF2B5EF4-FFF2-40B4-BE49-F238E27FC236}">
                <a16:creationId xmlns:a16="http://schemas.microsoft.com/office/drawing/2014/main" id="{6CC2F5BB-56F0-DF6D-8A89-CC6A59DE0E3D}"/>
              </a:ext>
            </a:extLst>
          </p:cNvPr>
          <p:cNvSpPr txBox="1"/>
          <p:nvPr/>
        </p:nvSpPr>
        <p:spPr>
          <a:xfrm>
            <a:off x="413175" y="1996393"/>
            <a:ext cx="11325956" cy="923330"/>
          </a:xfrm>
          <a:prstGeom prst="rect">
            <a:avLst/>
          </a:prstGeom>
          <a:solidFill>
            <a:schemeClr val="bg1">
              <a:alpha val="75000"/>
            </a:schemeClr>
          </a:solidFill>
        </p:spPr>
        <p:txBody>
          <a:bodyPr wrap="square" rtlCol="0">
            <a:spAutoFit/>
          </a:bodyPr>
          <a:lstStyle/>
          <a:p>
            <a:pPr algn="ctr"/>
            <a:r>
              <a:rPr lang="en-US" b="1" dirty="0">
                <a:solidFill>
                  <a:srgbClr val="09449C"/>
                </a:solidFill>
              </a:rPr>
              <a:t>Professionalism</a:t>
            </a:r>
          </a:p>
          <a:p>
            <a:pPr algn="ctr"/>
            <a:endParaRPr lang="en-US" b="1" dirty="0">
              <a:solidFill>
                <a:srgbClr val="09449C"/>
              </a:solidFill>
            </a:endParaRPr>
          </a:p>
          <a:p>
            <a:r>
              <a:rPr lang="en-US" dirty="0">
                <a:solidFill>
                  <a:srgbClr val="09449C"/>
                </a:solidFill>
              </a:rPr>
              <a:t>Professional Behaviors			Professional Practices		Essential Behaviors</a:t>
            </a:r>
          </a:p>
        </p:txBody>
      </p:sp>
      <p:sp>
        <p:nvSpPr>
          <p:cNvPr id="9" name="TextBox 8">
            <a:extLst>
              <a:ext uri="{FF2B5EF4-FFF2-40B4-BE49-F238E27FC236}">
                <a16:creationId xmlns:a16="http://schemas.microsoft.com/office/drawing/2014/main" id="{982B3A0E-8291-B105-FF49-6E0C1314E04D}"/>
              </a:ext>
            </a:extLst>
          </p:cNvPr>
          <p:cNvSpPr txBox="1"/>
          <p:nvPr/>
        </p:nvSpPr>
        <p:spPr>
          <a:xfrm>
            <a:off x="431073" y="3052953"/>
            <a:ext cx="11325956" cy="1477328"/>
          </a:xfrm>
          <a:prstGeom prst="rect">
            <a:avLst/>
          </a:prstGeom>
          <a:solidFill>
            <a:schemeClr val="bg1">
              <a:alpha val="75000"/>
            </a:schemeClr>
          </a:solidFill>
        </p:spPr>
        <p:txBody>
          <a:bodyPr wrap="square" rtlCol="0">
            <a:spAutoFit/>
          </a:bodyPr>
          <a:lstStyle/>
          <a:p>
            <a:pPr algn="ctr"/>
            <a:r>
              <a:rPr lang="en-US" b="1" dirty="0">
                <a:solidFill>
                  <a:srgbClr val="09449C"/>
                </a:solidFill>
              </a:rPr>
              <a:t>Manufacturing Core Exercises</a:t>
            </a:r>
          </a:p>
          <a:p>
            <a:endParaRPr lang="en-US" b="1" dirty="0">
              <a:solidFill>
                <a:srgbClr val="09449C"/>
              </a:solidFill>
            </a:endParaRPr>
          </a:p>
          <a:p>
            <a:r>
              <a:rPr lang="en-US" dirty="0">
                <a:solidFill>
                  <a:srgbClr val="09449C"/>
                </a:solidFill>
              </a:rPr>
              <a:t>Safety Culture			     Visual Workplace Organization		Lean Principles &amp; Practices</a:t>
            </a:r>
          </a:p>
          <a:p>
            <a:endParaRPr lang="en-US" dirty="0">
              <a:solidFill>
                <a:srgbClr val="09449C"/>
              </a:solidFill>
            </a:endParaRPr>
          </a:p>
          <a:p>
            <a:r>
              <a:rPr lang="en-US" dirty="0">
                <a:solidFill>
                  <a:srgbClr val="09449C"/>
                </a:solidFill>
              </a:rPr>
              <a:t>			Problem Solving				Machine Reliability</a:t>
            </a:r>
          </a:p>
        </p:txBody>
      </p:sp>
      <p:sp>
        <p:nvSpPr>
          <p:cNvPr id="14" name="TextBox 13">
            <a:extLst>
              <a:ext uri="{FF2B5EF4-FFF2-40B4-BE49-F238E27FC236}">
                <a16:creationId xmlns:a16="http://schemas.microsoft.com/office/drawing/2014/main" id="{4C566AEA-0328-D43B-8D70-53077F9C9ADD}"/>
              </a:ext>
            </a:extLst>
          </p:cNvPr>
          <p:cNvSpPr txBox="1"/>
          <p:nvPr/>
        </p:nvSpPr>
        <p:spPr>
          <a:xfrm>
            <a:off x="431073" y="4601111"/>
            <a:ext cx="11325956" cy="1200329"/>
          </a:xfrm>
          <a:prstGeom prst="rect">
            <a:avLst/>
          </a:prstGeom>
          <a:solidFill>
            <a:schemeClr val="bg1">
              <a:alpha val="75000"/>
            </a:schemeClr>
          </a:solidFill>
          <a:ln w="76200">
            <a:solidFill>
              <a:schemeClr val="tx1"/>
            </a:solidFill>
          </a:ln>
        </p:spPr>
        <p:txBody>
          <a:bodyPr wrap="square" rtlCol="0">
            <a:spAutoFit/>
          </a:bodyPr>
          <a:lstStyle/>
          <a:p>
            <a:pPr algn="ctr"/>
            <a:r>
              <a:rPr lang="en-US" b="1" dirty="0">
                <a:solidFill>
                  <a:srgbClr val="09449C"/>
                </a:solidFill>
              </a:rPr>
              <a:t>Technical Education</a:t>
            </a:r>
          </a:p>
          <a:p>
            <a:pPr algn="ctr"/>
            <a:r>
              <a:rPr lang="en-US" b="1" dirty="0">
                <a:solidFill>
                  <a:srgbClr val="09449C"/>
                </a:solidFill>
              </a:rPr>
              <a:t>Multiskilled Curriculum Leading to Associate Degree</a:t>
            </a:r>
          </a:p>
          <a:p>
            <a:pPr algn="ctr"/>
            <a:endParaRPr lang="en-US" b="1" dirty="0">
              <a:solidFill>
                <a:srgbClr val="09449C"/>
              </a:solidFill>
            </a:endParaRPr>
          </a:p>
          <a:p>
            <a:r>
              <a:rPr lang="en-US" dirty="0">
                <a:solidFill>
                  <a:srgbClr val="09449C"/>
                </a:solidFill>
              </a:rPr>
              <a:t>Electrical	Mechanical	Fluid Power	Fabrication	PLC/HMI	Robotics</a:t>
            </a:r>
          </a:p>
        </p:txBody>
      </p:sp>
      <p:sp>
        <p:nvSpPr>
          <p:cNvPr id="3" name="TextBox 2">
            <a:extLst>
              <a:ext uri="{FF2B5EF4-FFF2-40B4-BE49-F238E27FC236}">
                <a16:creationId xmlns:a16="http://schemas.microsoft.com/office/drawing/2014/main" id="{C5830F9C-30AB-4040-86B4-75D04A3FDF8B}"/>
              </a:ext>
            </a:extLst>
          </p:cNvPr>
          <p:cNvSpPr txBox="1"/>
          <p:nvPr/>
        </p:nvSpPr>
        <p:spPr>
          <a:xfrm>
            <a:off x="4828120" y="6005500"/>
            <a:ext cx="2535759" cy="646331"/>
          </a:xfrm>
          <a:prstGeom prst="rect">
            <a:avLst/>
          </a:prstGeom>
          <a:noFill/>
        </p:spPr>
        <p:txBody>
          <a:bodyPr wrap="none" rtlCol="0">
            <a:spAutoFit/>
          </a:bodyPr>
          <a:lstStyle/>
          <a:p>
            <a:r>
              <a:rPr lang="en-US" sz="1800" dirty="0">
                <a:solidFill>
                  <a:srgbClr val="09449C"/>
                </a:solidFill>
              </a:rPr>
              <a:t>AL FAME - Rocket City</a:t>
            </a:r>
          </a:p>
          <a:p>
            <a:r>
              <a:rPr lang="en-US" dirty="0">
                <a:solidFill>
                  <a:srgbClr val="09449C"/>
                </a:solidFill>
              </a:rPr>
              <a:t>1</a:t>
            </a:r>
            <a:r>
              <a:rPr lang="en-US" baseline="30000" dirty="0">
                <a:solidFill>
                  <a:srgbClr val="09449C"/>
                </a:solidFill>
              </a:rPr>
              <a:t>st</a:t>
            </a:r>
            <a:r>
              <a:rPr lang="en-US" dirty="0">
                <a:solidFill>
                  <a:srgbClr val="09449C"/>
                </a:solidFill>
              </a:rPr>
              <a:t> and 2</a:t>
            </a:r>
            <a:r>
              <a:rPr lang="en-US" baseline="30000" dirty="0">
                <a:solidFill>
                  <a:srgbClr val="09449C"/>
                </a:solidFill>
              </a:rPr>
              <a:t>nd</a:t>
            </a:r>
            <a:r>
              <a:rPr lang="en-US" dirty="0">
                <a:solidFill>
                  <a:srgbClr val="09449C"/>
                </a:solidFill>
              </a:rPr>
              <a:t> Year AMTs</a:t>
            </a:r>
          </a:p>
        </p:txBody>
      </p:sp>
      <p:sp>
        <p:nvSpPr>
          <p:cNvPr id="8" name="TextBox 7">
            <a:extLst>
              <a:ext uri="{FF2B5EF4-FFF2-40B4-BE49-F238E27FC236}">
                <a16:creationId xmlns:a16="http://schemas.microsoft.com/office/drawing/2014/main" id="{74537D46-7995-429D-92B6-9F630F2061BD}"/>
              </a:ext>
            </a:extLst>
          </p:cNvPr>
          <p:cNvSpPr txBox="1"/>
          <p:nvPr/>
        </p:nvSpPr>
        <p:spPr>
          <a:xfrm>
            <a:off x="4937554" y="6581001"/>
            <a:ext cx="2278188" cy="276999"/>
          </a:xfrm>
          <a:prstGeom prst="rect">
            <a:avLst/>
          </a:prstGeom>
          <a:noFill/>
        </p:spPr>
        <p:txBody>
          <a:bodyPr wrap="none" rtlCol="0">
            <a:spAutoFit/>
          </a:bodyPr>
          <a:lstStyle/>
          <a:p>
            <a:r>
              <a:rPr lang="en-US" sz="1200">
                <a:solidFill>
                  <a:srgbClr val="09449C"/>
                </a:solidFill>
              </a:rPr>
              <a:t>© Manufacturing Institute 2022</a:t>
            </a:r>
          </a:p>
        </p:txBody>
      </p:sp>
    </p:spTree>
    <p:extLst>
      <p:ext uri="{BB962C8B-B14F-4D97-AF65-F5344CB8AC3E}">
        <p14:creationId xmlns:p14="http://schemas.microsoft.com/office/powerpoint/2010/main" val="2705881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3000"/>
                                        <p:tgtEl>
                                          <p:spTgt spid="7"/>
                                        </p:tgtEl>
                                      </p:cBhvr>
                                    </p:animEffect>
                                    <p:set>
                                      <p:cBhvr>
                                        <p:cTn id="7" dur="1" fill="hold">
                                          <p:stCondLst>
                                            <p:cond delay="2999"/>
                                          </p:stCondLst>
                                        </p:cTn>
                                        <p:tgtEl>
                                          <p:spTgt spid="7"/>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3000"/>
                                        <p:tgtEl>
                                          <p:spTgt spid="3"/>
                                        </p:tgtEl>
                                      </p:cBhvr>
                                    </p:animEffect>
                                    <p:set>
                                      <p:cBhvr>
                                        <p:cTn id="10" dur="1" fill="hold">
                                          <p:stCondLst>
                                            <p:cond delay="2999"/>
                                          </p:stCondLst>
                                        </p:cTn>
                                        <p:tgtEl>
                                          <p:spTgt spid="3"/>
                                        </p:tgtEl>
                                        <p:attrNameLst>
                                          <p:attrName>style.visibility</p:attrName>
                                        </p:attrNameLst>
                                      </p:cBhvr>
                                      <p:to>
                                        <p:strVal val="hidden"/>
                                      </p:to>
                                    </p:set>
                                  </p:childTnLst>
                                </p:cTn>
                              </p:par>
                              <p:par>
                                <p:cTn id="11" presetID="10"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3000"/>
                                        <p:tgtEl>
                                          <p:spTgt spid="14"/>
                                        </p:tgtEl>
                                      </p:cBhvr>
                                    </p:animEffect>
                                  </p:childTnLst>
                                </p:cTn>
                              </p:par>
                            </p:childTnLst>
                          </p:cTn>
                        </p:par>
                        <p:par>
                          <p:cTn id="14" fill="hold">
                            <p:stCondLst>
                              <p:cond delay="3000"/>
                            </p:stCondLst>
                            <p:childTnLst>
                              <p:par>
                                <p:cTn id="15" presetID="10" presetClass="entr" presetSubtype="0" fill="hold" grpId="0" nodeType="after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0"/>
                                        <p:tgtEl>
                                          <p:spTgt spid="9"/>
                                        </p:tgtEl>
                                      </p:cBhvr>
                                    </p:animEffect>
                                  </p:childTnLst>
                                </p:cTn>
                              </p:par>
                            </p:childTnLst>
                          </p:cTn>
                        </p:par>
                        <p:par>
                          <p:cTn id="18" fill="hold">
                            <p:stCondLst>
                              <p:cond delay="8000"/>
                            </p:stCondLst>
                            <p:childTnLst>
                              <p:par>
                                <p:cTn id="19" presetID="10" presetClass="entr" presetSubtype="0" fill="hold" grpId="0" nodeType="after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5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9" grpId="0" animBg="1"/>
      <p:bldP spid="14" grpId="0" animBg="1"/>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7BA4D5-2C4C-C023-0D74-7DBC44F7BDFC}"/>
              </a:ext>
            </a:extLst>
          </p:cNvPr>
          <p:cNvSpPr>
            <a:spLocks noGrp="1"/>
          </p:cNvSpPr>
          <p:nvPr>
            <p:ph type="title" idx="4294967295"/>
          </p:nvPr>
        </p:nvSpPr>
        <p:spPr>
          <a:xfrm>
            <a:off x="592455" y="-1590962"/>
            <a:ext cx="9884607" cy="1080938"/>
          </a:xfrm>
        </p:spPr>
        <p:txBody>
          <a:bodyPr/>
          <a:lstStyle/>
          <a:p>
            <a:r>
              <a:rPr lang="en-US" dirty="0"/>
              <a:t>The</a:t>
            </a:r>
            <a:r>
              <a:rPr lang="en-US" baseline="0" dirty="0"/>
              <a:t> Structure</a:t>
            </a:r>
            <a:endParaRPr lang="en-US" dirty="0"/>
          </a:p>
        </p:txBody>
      </p:sp>
      <p:pic>
        <p:nvPicPr>
          <p:cNvPr id="11" name="Picture 10">
            <a:extLst>
              <a:ext uri="{FF2B5EF4-FFF2-40B4-BE49-F238E27FC236}">
                <a16:creationId xmlns:a16="http://schemas.microsoft.com/office/drawing/2014/main" id="{D864F9EA-5662-05AB-BE59-2F74B8D39726}"/>
              </a:ext>
              <a:ext uri="{C183D7F6-B498-43B3-948B-1728B52AA6E4}">
                <adec:decorative xmlns:adec="http://schemas.microsoft.com/office/drawing/2017/decorative" val="1"/>
              </a:ext>
            </a:extLst>
          </p:cNvPr>
          <p:cNvPicPr>
            <a:picLocks noChangeAspect="1"/>
          </p:cNvPicPr>
          <p:nvPr/>
        </p:nvPicPr>
        <p:blipFill rotWithShape="1">
          <a:blip r:embed="rId3"/>
          <a:srcRect b="3510"/>
          <a:stretch/>
        </p:blipFill>
        <p:spPr>
          <a:xfrm>
            <a:off x="0" y="358945"/>
            <a:ext cx="12192000" cy="6471346"/>
          </a:xfrm>
          <a:prstGeom prst="rect">
            <a:avLst/>
          </a:prstGeom>
        </p:spPr>
      </p:pic>
      <p:sp>
        <p:nvSpPr>
          <p:cNvPr id="15" name="TextBox 14">
            <a:extLst>
              <a:ext uri="{FF2B5EF4-FFF2-40B4-BE49-F238E27FC236}">
                <a16:creationId xmlns:a16="http://schemas.microsoft.com/office/drawing/2014/main" id="{E33DC623-1354-7051-1527-51ED314CA9AB}"/>
              </a:ext>
            </a:extLst>
          </p:cNvPr>
          <p:cNvSpPr txBox="1"/>
          <p:nvPr/>
        </p:nvSpPr>
        <p:spPr>
          <a:xfrm>
            <a:off x="221673" y="27709"/>
            <a:ext cx="3643745" cy="707886"/>
          </a:xfrm>
          <a:prstGeom prst="rect">
            <a:avLst/>
          </a:prstGeom>
          <a:noFill/>
        </p:spPr>
        <p:txBody>
          <a:bodyPr wrap="square">
            <a:spAutoFit/>
          </a:bodyPr>
          <a:lstStyle/>
          <a:p>
            <a:r>
              <a:rPr kumimoji="0" lang="en-US" sz="4000" b="1" i="0" u="none" strike="noStrike" kern="1200" cap="none" spc="0" normalizeH="0" baseline="0" noProof="0" dirty="0">
                <a:ln>
                  <a:noFill/>
                </a:ln>
                <a:effectLst/>
                <a:uLnTx/>
                <a:uFillTx/>
                <a:latin typeface="Arial"/>
                <a:ea typeface="+mj-ea"/>
                <a:cs typeface="+mj-cs"/>
              </a:rPr>
              <a:t>The Structure</a:t>
            </a:r>
            <a:endParaRPr lang="en-US" dirty="0"/>
          </a:p>
        </p:txBody>
      </p:sp>
    </p:spTree>
    <p:extLst>
      <p:ext uri="{BB962C8B-B14F-4D97-AF65-F5344CB8AC3E}">
        <p14:creationId xmlns:p14="http://schemas.microsoft.com/office/powerpoint/2010/main" val="10539254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F73A15-13D0-4A36-AEA8-524CD66BA3C9}"/>
              </a:ext>
            </a:extLst>
          </p:cNvPr>
          <p:cNvSpPr>
            <a:spLocks noGrp="1"/>
          </p:cNvSpPr>
          <p:nvPr>
            <p:ph type="title"/>
          </p:nvPr>
        </p:nvSpPr>
        <p:spPr/>
        <p:txBody>
          <a:bodyPr>
            <a:normAutofit fontScale="90000"/>
          </a:bodyPr>
          <a:lstStyle/>
          <a:p>
            <a:r>
              <a:rPr lang="en-US" dirty="0">
                <a:latin typeface="Verdana"/>
                <a:ea typeface="Verdana"/>
              </a:rPr>
              <a:t>June 21st, 2023</a:t>
            </a:r>
            <a:br>
              <a:rPr lang="en-US" dirty="0">
                <a:latin typeface="Verdana"/>
                <a:ea typeface="Verdana"/>
              </a:rPr>
            </a:br>
            <a:r>
              <a:rPr lang="en-US" dirty="0">
                <a:latin typeface="Verdana"/>
                <a:ea typeface="Verdana"/>
              </a:rPr>
              <a:t> Agenda</a:t>
            </a:r>
          </a:p>
        </p:txBody>
      </p:sp>
      <p:sp>
        <p:nvSpPr>
          <p:cNvPr id="4" name="TextBox 3">
            <a:extLst>
              <a:ext uri="{FF2B5EF4-FFF2-40B4-BE49-F238E27FC236}">
                <a16:creationId xmlns:a16="http://schemas.microsoft.com/office/drawing/2014/main" id="{510ED12C-58CA-FBF0-5EC5-7DDBE3367E5E}"/>
              </a:ext>
            </a:extLst>
          </p:cNvPr>
          <p:cNvSpPr txBox="1"/>
          <p:nvPr/>
        </p:nvSpPr>
        <p:spPr>
          <a:xfrm>
            <a:off x="412173" y="2334491"/>
            <a:ext cx="10441131" cy="551118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marR="0" lvl="0" indent="-342900">
              <a:lnSpc>
                <a:spcPct val="125000"/>
              </a:lnSpc>
              <a:spcBef>
                <a:spcPts val="0"/>
              </a:spcBef>
              <a:spcAft>
                <a:spcPts val="600"/>
              </a:spcAft>
              <a:buFont typeface="+mj-lt"/>
              <a:buAutoNum type="romanUcPeriod"/>
            </a:pPr>
            <a:r>
              <a:rPr lang="en-US" sz="2000" b="1" dirty="0">
                <a:effectLst/>
                <a:latin typeface="Calibri" panose="020F0502020204030204" pitchFamily="34" charset="0"/>
                <a:ea typeface="MS Gothic" panose="020B0609070205080204" pitchFamily="49" charset="-128"/>
                <a:cs typeface="Calibri" panose="020F0502020204030204" pitchFamily="34" charset="0"/>
              </a:rPr>
              <a:t>TWC Welcome / Opening Remarks</a:t>
            </a:r>
          </a:p>
          <a:p>
            <a:pPr marL="342900" marR="0" lvl="0" indent="-342900">
              <a:lnSpc>
                <a:spcPct val="125000"/>
              </a:lnSpc>
              <a:spcBef>
                <a:spcPts val="0"/>
              </a:spcBef>
              <a:spcAft>
                <a:spcPts val="600"/>
              </a:spcAft>
              <a:buFont typeface="+mj-lt"/>
              <a:buAutoNum type="romanUcPeriod"/>
            </a:pPr>
            <a:r>
              <a:rPr lang="en-US" sz="2000" b="1" dirty="0">
                <a:effectLst/>
                <a:latin typeface="Calibri" panose="020F0502020204030204" pitchFamily="34" charset="0"/>
                <a:ea typeface="MS Gothic" panose="020B0609070205080204" pitchFamily="49" charset="-128"/>
                <a:cs typeface="Calibri" panose="020F0502020204030204" pitchFamily="34" charset="0"/>
              </a:rPr>
              <a:t>TWC AEL Updates  </a:t>
            </a:r>
          </a:p>
          <a:p>
            <a:pPr marL="742950" marR="0" lvl="1" indent="-285750">
              <a:lnSpc>
                <a:spcPct val="125000"/>
              </a:lnSpc>
              <a:spcBef>
                <a:spcPts val="0"/>
              </a:spcBef>
              <a:spcAft>
                <a:spcPts val="400"/>
              </a:spcAft>
              <a:buFont typeface="Symbol" panose="05050102010706020507" pitchFamily="18" charset="2"/>
              <a:buChar char=""/>
            </a:pPr>
            <a:r>
              <a:rPr lang="en-US" sz="2000" dirty="0">
                <a:effectLst/>
                <a:latin typeface="Calibri" panose="020F0502020204030204" pitchFamily="34" charset="0"/>
                <a:ea typeface="MS Mincho" panose="02020609040205080304" pitchFamily="49" charset="-128"/>
                <a:cs typeface="Calibri" panose="020F0502020204030204" pitchFamily="34" charset="0"/>
              </a:rPr>
              <a:t>TWC Adult Education and Literacy updates</a:t>
            </a:r>
          </a:p>
          <a:p>
            <a:pPr marL="0" marR="0" indent="0">
              <a:lnSpc>
                <a:spcPct val="125000"/>
              </a:lnSpc>
              <a:spcBef>
                <a:spcPts val="0"/>
              </a:spcBef>
              <a:spcAft>
                <a:spcPts val="0"/>
              </a:spcAft>
            </a:pPr>
            <a:r>
              <a:rPr lang="en-US" sz="2000" b="1" dirty="0">
                <a:solidFill>
                  <a:srgbClr val="414042"/>
                </a:solidFill>
                <a:effectLst/>
                <a:latin typeface="Calibri" panose="020F0502020204030204" pitchFamily="34" charset="0"/>
                <a:ea typeface="MS Gothic" panose="020B0609070205080204" pitchFamily="49" charset="-128"/>
                <a:cs typeface="Calibri" panose="020F0502020204030204" pitchFamily="34" charset="0"/>
              </a:rPr>
              <a:t>III.  Committee Business Discussion</a:t>
            </a:r>
          </a:p>
          <a:p>
            <a:pPr marL="800100" lvl="1" indent="-342900" algn="just">
              <a:lnSpc>
                <a:spcPct val="150000"/>
              </a:lnSpc>
              <a:buFont typeface="Symbol" panose="05050102010706020507" pitchFamily="18" charset="2"/>
              <a:buChar char=""/>
            </a:pPr>
            <a:r>
              <a:rPr lang="en-US" sz="2000" b="1" dirty="0">
                <a:solidFill>
                  <a:srgbClr val="414042"/>
                </a:solidFill>
                <a:effectLst/>
                <a:latin typeface="Calibri" panose="020F0502020204030204" pitchFamily="34" charset="0"/>
                <a:ea typeface="MS Gothic" panose="020B0609070205080204" pitchFamily="49" charset="-128"/>
                <a:cs typeface="Calibri" panose="020F0502020204030204" pitchFamily="34" charset="0"/>
              </a:rPr>
              <a:t>  Guest Speaker – </a:t>
            </a:r>
            <a:r>
              <a:rPr lang="en-US" sz="2000" b="1" dirty="0">
                <a:solidFill>
                  <a:srgbClr val="414042"/>
                </a:solidFill>
                <a:latin typeface="Calibri" panose="020F0502020204030204" pitchFamily="34" charset="0"/>
                <a:ea typeface="MS Gothic" panose="020B0609070205080204" pitchFamily="49" charset="-128"/>
                <a:cs typeface="Calibri" panose="020F0502020204030204" pitchFamily="34" charset="0"/>
              </a:rPr>
              <a:t>Pooja Tripathi</a:t>
            </a:r>
            <a:endParaRPr lang="en-US" sz="2000" b="1" dirty="0">
              <a:solidFill>
                <a:srgbClr val="414042"/>
              </a:solidFill>
              <a:effectLst/>
              <a:latin typeface="Calibri" panose="020F0502020204030204" pitchFamily="34" charset="0"/>
              <a:ea typeface="MS Gothic" panose="020B0609070205080204" pitchFamily="49" charset="-128"/>
              <a:cs typeface="Calibri" panose="020F0502020204030204" pitchFamily="34" charset="0"/>
            </a:endParaRPr>
          </a:p>
          <a:p>
            <a:pPr marL="800100" lvl="1" indent="-342900" algn="just">
              <a:lnSpc>
                <a:spcPct val="150000"/>
              </a:lnSpc>
              <a:buFont typeface="Symbol" panose="05050102010706020507" pitchFamily="18" charset="2"/>
              <a:buChar char=""/>
            </a:pPr>
            <a:r>
              <a:rPr lang="en-US" sz="2000" b="1" dirty="0">
                <a:solidFill>
                  <a:srgbClr val="414042"/>
                </a:solidFill>
                <a:effectLst/>
                <a:latin typeface="Calibri" panose="020F0502020204030204" pitchFamily="34" charset="0"/>
                <a:ea typeface="MS Gothic" panose="020B0609070205080204" pitchFamily="49" charset="-128"/>
                <a:cs typeface="Calibri" panose="020F0502020204030204" pitchFamily="34" charset="0"/>
              </a:rPr>
              <a:t>  Guest Speaker-  Adrian Lopez</a:t>
            </a:r>
          </a:p>
          <a:p>
            <a:pPr marL="800100" lvl="1" indent="-342900">
              <a:lnSpc>
                <a:spcPct val="125000"/>
              </a:lnSpc>
              <a:spcAft>
                <a:spcPts val="400"/>
              </a:spcAft>
              <a:buFont typeface="Symbol" panose="05050102010706020507" pitchFamily="18" charset="2"/>
              <a:buChar char=""/>
            </a:pPr>
            <a:endParaRPr lang="en-US" sz="2000" dirty="0">
              <a:solidFill>
                <a:srgbClr val="414042"/>
              </a:solidFill>
              <a:effectLst/>
              <a:latin typeface="Calibri" panose="020F0502020204030204" pitchFamily="34" charset="0"/>
              <a:ea typeface="MS Mincho" panose="02020609040205080304" pitchFamily="49" charset="-128"/>
              <a:cs typeface="Calibri" panose="020F0502020204030204" pitchFamily="34" charset="0"/>
            </a:endParaRPr>
          </a:p>
          <a:p>
            <a:pPr marL="594360" marR="0" indent="320040">
              <a:lnSpc>
                <a:spcPct val="125000"/>
              </a:lnSpc>
              <a:spcBef>
                <a:spcPts val="0"/>
              </a:spcBef>
              <a:spcAft>
                <a:spcPts val="400"/>
              </a:spcAft>
            </a:pPr>
            <a:endParaRPr lang="en-US" sz="2000" dirty="0">
              <a:solidFill>
                <a:srgbClr val="414042"/>
              </a:solidFill>
              <a:effectLst/>
              <a:latin typeface="Calibri" panose="020F0502020204030204" pitchFamily="34" charset="0"/>
              <a:ea typeface="MS Mincho" panose="02020609040205080304" pitchFamily="49" charset="-128"/>
              <a:cs typeface="Calibri" panose="020F0502020204030204" pitchFamily="34" charset="0"/>
            </a:endParaRPr>
          </a:p>
          <a:p>
            <a:pPr marR="0" lvl="0">
              <a:lnSpc>
                <a:spcPct val="125000"/>
              </a:lnSpc>
              <a:spcBef>
                <a:spcPts val="0"/>
              </a:spcBef>
              <a:spcAft>
                <a:spcPts val="600"/>
              </a:spcAft>
            </a:pPr>
            <a:endParaRPr lang="en-US" sz="2400" b="1" dirty="0">
              <a:effectLst/>
              <a:latin typeface="Calibri" panose="020F0502020204030204" pitchFamily="34" charset="0"/>
              <a:ea typeface="MS Gothic" panose="020B0609070205080204" pitchFamily="49" charset="-128"/>
              <a:cs typeface="Calibri" panose="020F0502020204030204" pitchFamily="34" charset="0"/>
            </a:endParaRPr>
          </a:p>
          <a:p>
            <a:pPr marL="800100" marR="0" lvl="1" indent="-342900">
              <a:lnSpc>
                <a:spcPct val="125000"/>
              </a:lnSpc>
              <a:spcBef>
                <a:spcPts val="0"/>
              </a:spcBef>
              <a:spcAft>
                <a:spcPts val="3600"/>
              </a:spcAft>
              <a:buFont typeface="Symbol" panose="05050102010706020507" pitchFamily="18" charset="2"/>
              <a:buChar char=""/>
            </a:pPr>
            <a:endParaRPr lang="en-US" sz="2400" dirty="0">
              <a:solidFill>
                <a:srgbClr val="000000"/>
              </a:solidFill>
              <a:effectLst/>
              <a:latin typeface="Calibri" panose="020F0502020204030204" pitchFamily="34" charset="0"/>
              <a:ea typeface="MS Mincho" panose="02020609040205080304" pitchFamily="49" charset="-128"/>
              <a:cs typeface="Calibri" panose="020F0502020204030204" pitchFamily="34" charset="0"/>
            </a:endParaRPr>
          </a:p>
          <a:p>
            <a:pPr marL="685800">
              <a:lnSpc>
                <a:spcPct val="125000"/>
              </a:lnSpc>
              <a:spcAft>
                <a:spcPts val="3600"/>
              </a:spcAft>
            </a:pPr>
            <a:endParaRPr lang="en-US" sz="2400" dirty="0">
              <a:solidFill>
                <a:srgbClr val="414042"/>
              </a:solidFill>
              <a:latin typeface="Georgia" panose="02040502050405020303" pitchFamily="18" charset="0"/>
              <a:ea typeface="MS Mincho" panose="02020609040205080304" pitchFamily="49" charset="-128"/>
              <a:cs typeface="Times New Roman" panose="02020603050405020304" pitchFamily="18" charset="0"/>
            </a:endParaRPr>
          </a:p>
        </p:txBody>
      </p:sp>
    </p:spTree>
    <p:extLst>
      <p:ext uri="{BB962C8B-B14F-4D97-AF65-F5344CB8AC3E}">
        <p14:creationId xmlns:p14="http://schemas.microsoft.com/office/powerpoint/2010/main" val="21927121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EAD0B9-B46D-4B89-8C23-4B8FD982716F}"/>
              </a:ext>
            </a:extLst>
          </p:cNvPr>
          <p:cNvSpPr>
            <a:spLocks noGrp="1"/>
          </p:cNvSpPr>
          <p:nvPr>
            <p:ph type="ctrTitle"/>
          </p:nvPr>
        </p:nvSpPr>
        <p:spPr>
          <a:xfrm>
            <a:off x="457200" y="1891957"/>
            <a:ext cx="9303026" cy="1470025"/>
          </a:xfrm>
        </p:spPr>
        <p:txBody>
          <a:bodyPr>
            <a:normAutofit/>
          </a:bodyPr>
          <a:lstStyle/>
          <a:p>
            <a:r>
              <a:rPr lang="en-US" dirty="0"/>
              <a:t>Integration + Collaboration</a:t>
            </a:r>
          </a:p>
        </p:txBody>
      </p:sp>
    </p:spTree>
    <p:extLst>
      <p:ext uri="{BB962C8B-B14F-4D97-AF65-F5344CB8AC3E}">
        <p14:creationId xmlns:p14="http://schemas.microsoft.com/office/powerpoint/2010/main" val="221263926"/>
      </p:ext>
    </p:extLst>
  </p:cSld>
  <p:clrMapOvr>
    <a:masterClrMapping/>
  </p:clrMapOvr>
  <p:transition spd="slow">
    <p:push dir="u"/>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EAD0B9-B46D-4B89-8C23-4B8FD982716F}"/>
              </a:ext>
            </a:extLst>
          </p:cNvPr>
          <p:cNvSpPr>
            <a:spLocks noGrp="1"/>
          </p:cNvSpPr>
          <p:nvPr>
            <p:ph type="ctrTitle"/>
          </p:nvPr>
        </p:nvSpPr>
        <p:spPr>
          <a:xfrm>
            <a:off x="457200" y="1891957"/>
            <a:ext cx="9303026" cy="1470025"/>
          </a:xfrm>
        </p:spPr>
        <p:txBody>
          <a:bodyPr>
            <a:normAutofit/>
          </a:bodyPr>
          <a:lstStyle/>
          <a:p>
            <a:r>
              <a:rPr lang="en-US" dirty="0"/>
              <a:t>AEL Alignment</a:t>
            </a:r>
          </a:p>
        </p:txBody>
      </p:sp>
    </p:spTree>
    <p:extLst>
      <p:ext uri="{BB962C8B-B14F-4D97-AF65-F5344CB8AC3E}">
        <p14:creationId xmlns:p14="http://schemas.microsoft.com/office/powerpoint/2010/main" val="3565297286"/>
      </p:ext>
    </p:extLst>
  </p:cSld>
  <p:clrMapOvr>
    <a:masterClrMapping/>
  </p:clrMapOvr>
  <p:transition spd="slow">
    <p:push dir="u"/>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EAD0B9-B46D-4B89-8C23-4B8FD982716F}"/>
              </a:ext>
            </a:extLst>
          </p:cNvPr>
          <p:cNvSpPr>
            <a:spLocks noGrp="1"/>
          </p:cNvSpPr>
          <p:nvPr>
            <p:ph type="ctrTitle"/>
          </p:nvPr>
        </p:nvSpPr>
        <p:spPr/>
        <p:txBody>
          <a:bodyPr>
            <a:normAutofit/>
          </a:bodyPr>
          <a:lstStyle/>
          <a:p>
            <a:r>
              <a:rPr lang="en-US" dirty="0"/>
              <a:t>How Can We Help?</a:t>
            </a:r>
          </a:p>
        </p:txBody>
      </p:sp>
      <p:sp>
        <p:nvSpPr>
          <p:cNvPr id="3" name="Subtitle 2">
            <a:extLst>
              <a:ext uri="{FF2B5EF4-FFF2-40B4-BE49-F238E27FC236}">
                <a16:creationId xmlns:a16="http://schemas.microsoft.com/office/drawing/2014/main" id="{FF121597-1F52-4E13-9F2A-5BE4D24BD2DF}"/>
              </a:ext>
            </a:extLst>
          </p:cNvPr>
          <p:cNvSpPr>
            <a:spLocks noGrp="1"/>
          </p:cNvSpPr>
          <p:nvPr>
            <p:ph type="subTitle" idx="1"/>
          </p:nvPr>
        </p:nvSpPr>
        <p:spPr/>
        <p:txBody>
          <a:bodyPr>
            <a:normAutofit/>
          </a:bodyPr>
          <a:lstStyle/>
          <a:p>
            <a:r>
              <a:rPr lang="en-US" dirty="0"/>
              <a:t>fame@nam.org</a:t>
            </a:r>
          </a:p>
          <a:p>
            <a:endParaRPr lang="en-US" dirty="0"/>
          </a:p>
        </p:txBody>
      </p:sp>
    </p:spTree>
    <p:extLst>
      <p:ext uri="{BB962C8B-B14F-4D97-AF65-F5344CB8AC3E}">
        <p14:creationId xmlns:p14="http://schemas.microsoft.com/office/powerpoint/2010/main" val="22221017"/>
      </p:ext>
    </p:extLst>
  </p:cSld>
  <p:clrMapOvr>
    <a:masterClrMapping/>
  </p:clrMapOvr>
  <p:transition spd="slow">
    <p:push dir="u"/>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22F58E5-F61F-AA05-D2C5-355F1FB3E595}"/>
              </a:ext>
            </a:extLst>
          </p:cNvPr>
          <p:cNvSpPr>
            <a:spLocks noGrp="1"/>
          </p:cNvSpPr>
          <p:nvPr>
            <p:ph type="title"/>
          </p:nvPr>
        </p:nvSpPr>
        <p:spPr/>
        <p:txBody>
          <a:bodyPr>
            <a:normAutofit fontScale="90000"/>
          </a:bodyPr>
          <a:lstStyle/>
          <a:p>
            <a:r>
              <a:rPr lang="en-US" dirty="0"/>
              <a:t>Guest Speaker</a:t>
            </a:r>
            <a:br>
              <a:rPr lang="en-US" dirty="0"/>
            </a:br>
            <a:endParaRPr lang="en-US" dirty="0"/>
          </a:p>
        </p:txBody>
      </p:sp>
      <p:sp>
        <p:nvSpPr>
          <p:cNvPr id="3" name="Content Placeholder 2" descr="Empty box">
            <a:extLst>
              <a:ext uri="{FF2B5EF4-FFF2-40B4-BE49-F238E27FC236}">
                <a16:creationId xmlns:a16="http://schemas.microsoft.com/office/drawing/2014/main" id="{4E373052-19B1-BC5C-0C62-FCBC250AE1E5}"/>
              </a:ext>
            </a:extLst>
          </p:cNvPr>
          <p:cNvSpPr>
            <a:spLocks noGrp="1"/>
          </p:cNvSpPr>
          <p:nvPr>
            <p:ph type="body" idx="1"/>
          </p:nvPr>
        </p:nvSpPr>
        <p:spPr/>
        <p:txBody>
          <a:bodyPr/>
          <a:lstStyle/>
          <a:p>
            <a:endParaRPr lang="en-US" dirty="0"/>
          </a:p>
          <a:p>
            <a:endParaRPr lang="en-US" dirty="0"/>
          </a:p>
        </p:txBody>
      </p:sp>
      <p:sp>
        <p:nvSpPr>
          <p:cNvPr id="5" name="TextBox 4">
            <a:extLst>
              <a:ext uri="{FF2B5EF4-FFF2-40B4-BE49-F238E27FC236}">
                <a16:creationId xmlns:a16="http://schemas.microsoft.com/office/drawing/2014/main" id="{A2737A1D-9588-FCEF-0BAD-18034A10CD21}"/>
              </a:ext>
            </a:extLst>
          </p:cNvPr>
          <p:cNvSpPr txBox="1"/>
          <p:nvPr/>
        </p:nvSpPr>
        <p:spPr>
          <a:xfrm>
            <a:off x="4124960" y="4383509"/>
            <a:ext cx="6502400" cy="1415772"/>
          </a:xfrm>
          <a:prstGeom prst="rect">
            <a:avLst/>
          </a:prstGeom>
          <a:noFill/>
        </p:spPr>
        <p:txBody>
          <a:bodyPr wrap="square" rtlCol="0">
            <a:spAutoFit/>
          </a:bodyPr>
          <a:lstStyle/>
          <a:p>
            <a:pPr algn="r"/>
            <a:r>
              <a:rPr lang="en-US" sz="3400" dirty="0"/>
              <a:t>Adrian Lopez</a:t>
            </a:r>
          </a:p>
          <a:p>
            <a:pPr algn="r"/>
            <a:r>
              <a:rPr lang="en-US" sz="3400" dirty="0"/>
              <a:t>Workforce Solutions Alamo</a:t>
            </a:r>
          </a:p>
          <a:p>
            <a:endParaRPr lang="en-US" dirty="0"/>
          </a:p>
        </p:txBody>
      </p:sp>
    </p:spTree>
    <p:extLst>
      <p:ext uri="{BB962C8B-B14F-4D97-AF65-F5344CB8AC3E}">
        <p14:creationId xmlns:p14="http://schemas.microsoft.com/office/powerpoint/2010/main" val="150454484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C5B73F-019D-08BD-9BB4-E127693B6F00}"/>
              </a:ext>
              <a:ext uri="{C183D7F6-B498-43B3-948B-1728B52AA6E4}">
                <adec:decorative xmlns:adec="http://schemas.microsoft.com/office/drawing/2017/decorative" val="0"/>
              </a:ext>
            </a:extLst>
          </p:cNvPr>
          <p:cNvSpPr>
            <a:spLocks noGrp="1"/>
          </p:cNvSpPr>
          <p:nvPr>
            <p:ph type="title" idx="4294967295"/>
          </p:nvPr>
        </p:nvSpPr>
        <p:spPr>
          <a:xfrm>
            <a:off x="1318671" y="-1541084"/>
            <a:ext cx="9884607" cy="1080938"/>
          </a:xfrm>
        </p:spPr>
        <p:txBody>
          <a:bodyPr/>
          <a:lstStyle/>
          <a:p>
            <a:r>
              <a:rPr lang="en-US" dirty="0"/>
              <a:t>Workforce Solutions</a:t>
            </a:r>
          </a:p>
        </p:txBody>
      </p:sp>
      <p:pic>
        <p:nvPicPr>
          <p:cNvPr id="3" name="Picture 2" descr=" A picture of Work Force Solutions office in San Antonio.&#10;">
            <a:extLst>
              <a:ext uri="{FF2B5EF4-FFF2-40B4-BE49-F238E27FC236}">
                <a16:creationId xmlns:a16="http://schemas.microsoft.com/office/drawing/2014/main" id="{F95ECFD4-A84A-443E-6711-894F69344866}"/>
              </a:ext>
              <a:ext uri="{C183D7F6-B498-43B3-948B-1728B52AA6E4}">
                <adec:decorative xmlns:adec="http://schemas.microsoft.com/office/drawing/2017/decorative" val="0"/>
              </a:ext>
            </a:extLst>
          </p:cNvPr>
          <p:cNvPicPr>
            <a:picLocks noChangeAspect="1"/>
          </p:cNvPicPr>
          <p:nvPr/>
        </p:nvPicPr>
        <p:blipFill>
          <a:blip r:embed="rId2"/>
          <a:stretch>
            <a:fillRect/>
          </a:stretch>
        </p:blipFill>
        <p:spPr>
          <a:xfrm>
            <a:off x="988722" y="0"/>
            <a:ext cx="10214556" cy="6858000"/>
          </a:xfrm>
          <a:prstGeom prst="rect">
            <a:avLst/>
          </a:prstGeom>
        </p:spPr>
      </p:pic>
    </p:spTree>
    <p:extLst>
      <p:ext uri="{BB962C8B-B14F-4D97-AF65-F5344CB8AC3E}">
        <p14:creationId xmlns:p14="http://schemas.microsoft.com/office/powerpoint/2010/main" val="44571406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F82362-040F-A1FD-FC87-B1817C6C352B}"/>
              </a:ext>
            </a:extLst>
          </p:cNvPr>
          <p:cNvSpPr>
            <a:spLocks noGrp="1"/>
          </p:cNvSpPr>
          <p:nvPr>
            <p:ph type="title"/>
          </p:nvPr>
        </p:nvSpPr>
        <p:spPr/>
        <p:txBody>
          <a:bodyPr/>
          <a:lstStyle/>
          <a:p>
            <a:r>
              <a:rPr lang="en-US" dirty="0"/>
              <a:t>System Alignment</a:t>
            </a:r>
          </a:p>
        </p:txBody>
      </p:sp>
      <p:pic>
        <p:nvPicPr>
          <p:cNvPr id="5" name="Content Placeholder 4" descr="Picture showing a farm fence in Texas with fence painted like Texas Flag.&#10;">
            <a:extLst>
              <a:ext uri="{FF2B5EF4-FFF2-40B4-BE49-F238E27FC236}">
                <a16:creationId xmlns:a16="http://schemas.microsoft.com/office/drawing/2014/main" id="{A1750712-4E44-5946-FC61-DA7B9F3C66CB}"/>
              </a:ext>
            </a:extLst>
          </p:cNvPr>
          <p:cNvPicPr>
            <a:picLocks noGrp="1" noChangeAspect="1"/>
          </p:cNvPicPr>
          <p:nvPr>
            <p:ph idx="1"/>
          </p:nvPr>
        </p:nvPicPr>
        <p:blipFill>
          <a:blip r:embed="rId3"/>
          <a:stretch>
            <a:fillRect/>
          </a:stretch>
        </p:blipFill>
        <p:spPr>
          <a:xfrm>
            <a:off x="1052079" y="2406452"/>
            <a:ext cx="3343275" cy="3168613"/>
          </a:xfrm>
        </p:spPr>
      </p:pic>
      <p:pic>
        <p:nvPicPr>
          <p:cNvPr id="7" name="Picture 6" descr="3 Columns ">
            <a:extLst>
              <a:ext uri="{FF2B5EF4-FFF2-40B4-BE49-F238E27FC236}">
                <a16:creationId xmlns:a16="http://schemas.microsoft.com/office/drawing/2014/main" id="{A1D3F8BF-CA08-EB2A-22BB-694744668C84}"/>
              </a:ext>
            </a:extLst>
          </p:cNvPr>
          <p:cNvPicPr>
            <a:picLocks noChangeAspect="1"/>
          </p:cNvPicPr>
          <p:nvPr/>
        </p:nvPicPr>
        <p:blipFill>
          <a:blip r:embed="rId4"/>
          <a:stretch>
            <a:fillRect/>
          </a:stretch>
        </p:blipFill>
        <p:spPr>
          <a:xfrm>
            <a:off x="5247103" y="2130574"/>
            <a:ext cx="4582391" cy="4571562"/>
          </a:xfrm>
          <a:prstGeom prst="rect">
            <a:avLst/>
          </a:prstGeom>
        </p:spPr>
      </p:pic>
    </p:spTree>
    <p:extLst>
      <p:ext uri="{BB962C8B-B14F-4D97-AF65-F5344CB8AC3E}">
        <p14:creationId xmlns:p14="http://schemas.microsoft.com/office/powerpoint/2010/main" val="753721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A35B05-43C6-39C4-F4D9-93F3867AD90D}"/>
              </a:ext>
            </a:extLst>
          </p:cNvPr>
          <p:cNvSpPr>
            <a:spLocks noGrp="1"/>
          </p:cNvSpPr>
          <p:nvPr>
            <p:ph type="title"/>
          </p:nvPr>
        </p:nvSpPr>
        <p:spPr/>
        <p:txBody>
          <a:bodyPr/>
          <a:lstStyle/>
          <a:p>
            <a:r>
              <a:rPr lang="en-US" dirty="0"/>
              <a:t>AEL Strategic Plan</a:t>
            </a:r>
          </a:p>
        </p:txBody>
      </p:sp>
      <p:sp>
        <p:nvSpPr>
          <p:cNvPr id="3" name="Content Placeholder 2">
            <a:extLst>
              <a:ext uri="{FF2B5EF4-FFF2-40B4-BE49-F238E27FC236}">
                <a16:creationId xmlns:a16="http://schemas.microsoft.com/office/drawing/2014/main" id="{86FE88BA-A592-DF43-3116-1F3DADA78DF2}"/>
              </a:ext>
            </a:extLst>
          </p:cNvPr>
          <p:cNvSpPr>
            <a:spLocks noGrp="1"/>
          </p:cNvSpPr>
          <p:nvPr>
            <p:ph idx="1"/>
          </p:nvPr>
        </p:nvSpPr>
        <p:spPr>
          <a:xfrm>
            <a:off x="200025" y="2171699"/>
            <a:ext cx="11811866" cy="4468091"/>
          </a:xfrm>
        </p:spPr>
        <p:txBody>
          <a:bodyPr>
            <a:normAutofit fontScale="55000" lnSpcReduction="20000"/>
          </a:bodyPr>
          <a:lstStyle/>
          <a:p>
            <a:r>
              <a:rPr lang="en-US" sz="2200" b="1" i="0" u="none" strike="noStrike" baseline="0" dirty="0">
                <a:solidFill>
                  <a:srgbClr val="000000"/>
                </a:solidFill>
                <a:latin typeface="Arial" panose="020B0604020202020204" pitchFamily="34" charset="0"/>
              </a:rPr>
              <a:t>Goal 2: Address Demand with Increased Access</a:t>
            </a:r>
          </a:p>
          <a:p>
            <a:r>
              <a:rPr lang="en-US" sz="2200" b="1" i="0" u="none" strike="noStrike" baseline="0" dirty="0">
                <a:solidFill>
                  <a:srgbClr val="000000"/>
                </a:solidFill>
                <a:latin typeface="Arial" panose="020B0604020202020204" pitchFamily="34" charset="0"/>
              </a:rPr>
              <a:t>Objective 3: Increase employer, business community, and community-based organization roles in AEL</a:t>
            </a:r>
          </a:p>
          <a:p>
            <a:r>
              <a:rPr lang="en-US" sz="2200" b="1" i="0" u="none" strike="noStrike" baseline="0" dirty="0">
                <a:solidFill>
                  <a:srgbClr val="000000"/>
                </a:solidFill>
                <a:latin typeface="Arial" panose="020B0604020202020204" pitchFamily="34" charset="0"/>
              </a:rPr>
              <a:t>Action Items 1, 2, and 4</a:t>
            </a:r>
          </a:p>
          <a:p>
            <a:r>
              <a:rPr lang="en-US" sz="2200" b="0" i="0" u="none" strike="noStrike" baseline="0" dirty="0">
                <a:solidFill>
                  <a:srgbClr val="000000"/>
                </a:solidFill>
                <a:latin typeface="Arial" panose="020B0604020202020204" pitchFamily="34" charset="0"/>
              </a:rPr>
              <a:t>•</a:t>
            </a:r>
            <a:r>
              <a:rPr lang="en-US" sz="2200" b="0" i="0" u="none" strike="noStrike" baseline="0" dirty="0">
                <a:solidFill>
                  <a:srgbClr val="000000"/>
                </a:solidFill>
                <a:latin typeface="Calibri" panose="020F0502020204030204" pitchFamily="34" charset="0"/>
              </a:rPr>
              <a:t>WSA’s local plan has developed a sector-based model for supporting employers which in turn creates high wage, high demand </a:t>
            </a:r>
            <a:r>
              <a:rPr lang="en-US" sz="2200" b="0" i="0" u="none" strike="noStrike" baseline="0" dirty="0" err="1">
                <a:solidFill>
                  <a:srgbClr val="000000"/>
                </a:solidFill>
                <a:latin typeface="Calibri" panose="020F0502020204030204" pitchFamily="34" charset="0"/>
              </a:rPr>
              <a:t>careeropportunities</a:t>
            </a:r>
            <a:r>
              <a:rPr lang="en-US" sz="2200" b="0" i="0" u="none" strike="noStrike" baseline="0" dirty="0">
                <a:solidFill>
                  <a:srgbClr val="000000"/>
                </a:solidFill>
                <a:latin typeface="Calibri" panose="020F0502020204030204" pitchFamily="34" charset="0"/>
              </a:rPr>
              <a:t> for job seekers. (Action item 1: Promote engagement with business through workforce business development units and business-employer </a:t>
            </a:r>
            <a:r>
              <a:rPr lang="en-US" sz="2200" b="0" i="0" u="none" strike="noStrike" baseline="0" dirty="0" err="1">
                <a:solidFill>
                  <a:srgbClr val="000000"/>
                </a:solidFill>
                <a:latin typeface="Calibri" panose="020F0502020204030204" pitchFamily="34" charset="0"/>
              </a:rPr>
              <a:t>associationsto</a:t>
            </a:r>
            <a:r>
              <a:rPr lang="en-US" sz="2200" b="0" i="0" u="none" strike="noStrike" baseline="0" dirty="0">
                <a:solidFill>
                  <a:srgbClr val="000000"/>
                </a:solidFill>
                <a:latin typeface="Calibri" panose="020F0502020204030204" pitchFamily="34" charset="0"/>
              </a:rPr>
              <a:t> develop models that incorporate occupation-specific skills and work readiness requirements into AEL services.) </a:t>
            </a:r>
            <a:r>
              <a:rPr lang="en-US" sz="2200" b="0" i="0" u="none" strike="noStrike" baseline="0" dirty="0" err="1">
                <a:solidFill>
                  <a:srgbClr val="000000"/>
                </a:solidFill>
                <a:latin typeface="Courier New" panose="02070309020205020404" pitchFamily="49" charset="0"/>
              </a:rPr>
              <a:t>o</a:t>
            </a:r>
            <a:r>
              <a:rPr lang="en-US" sz="2200" b="1" i="0" u="none" strike="noStrike" baseline="0" dirty="0" err="1">
                <a:solidFill>
                  <a:srgbClr val="000000"/>
                </a:solidFill>
                <a:latin typeface="Times New Roman" panose="02020603050405020304" pitchFamily="18" charset="0"/>
              </a:rPr>
              <a:t>Sector</a:t>
            </a:r>
            <a:r>
              <a:rPr lang="en-US" sz="2200" b="1" i="0" u="none" strike="noStrike" baseline="0" dirty="0">
                <a:solidFill>
                  <a:srgbClr val="000000"/>
                </a:solidFill>
                <a:latin typeface="Times New Roman" panose="02020603050405020304" pitchFamily="18" charset="0"/>
              </a:rPr>
              <a:t>-Based </a:t>
            </a:r>
            <a:r>
              <a:rPr lang="en-US" sz="2200" b="1" i="0" u="none" strike="noStrike" baseline="0" dirty="0" err="1">
                <a:solidFill>
                  <a:srgbClr val="000000"/>
                </a:solidFill>
                <a:latin typeface="Times New Roman" panose="02020603050405020304" pitchFamily="18" charset="0"/>
              </a:rPr>
              <a:t>Strategies</a:t>
            </a:r>
            <a:r>
              <a:rPr lang="en-US" sz="2200" b="0" i="0" u="none" strike="noStrike" baseline="0" dirty="0" err="1">
                <a:solidFill>
                  <a:srgbClr val="000000"/>
                </a:solidFill>
                <a:latin typeface="Times New Roman" panose="02020603050405020304" pitchFamily="18" charset="0"/>
              </a:rPr>
              <a:t>.Sector</a:t>
            </a:r>
            <a:r>
              <a:rPr lang="en-US" sz="2200" b="0" i="0" u="none" strike="noStrike" baseline="0" dirty="0">
                <a:solidFill>
                  <a:srgbClr val="000000"/>
                </a:solidFill>
                <a:latin typeface="Times New Roman" panose="02020603050405020304" pitchFamily="18" charset="0"/>
              </a:rPr>
              <a:t> strategies work to identify employer skill and workforce needs in a given industry cluster and region and develop recruiting, assessment, and training strategies to help employers find workers with the right </a:t>
            </a:r>
            <a:r>
              <a:rPr lang="en-US" sz="2200" b="0" i="0" u="none" strike="noStrike" baseline="0" dirty="0" err="1">
                <a:solidFill>
                  <a:srgbClr val="000000"/>
                </a:solidFill>
                <a:latin typeface="Times New Roman" panose="02020603050405020304" pitchFamily="18" charset="0"/>
              </a:rPr>
              <a:t>skills.The</a:t>
            </a:r>
            <a:r>
              <a:rPr lang="en-US" sz="2200" b="0" i="0" u="none" strike="noStrike" baseline="0" dirty="0">
                <a:solidFill>
                  <a:srgbClr val="000000"/>
                </a:solidFill>
                <a:latin typeface="Times New Roman" panose="02020603050405020304" pitchFamily="18" charset="0"/>
              </a:rPr>
              <a:t> following are examples of sector </a:t>
            </a:r>
            <a:r>
              <a:rPr lang="en-US" sz="2200" b="0" i="0" u="none" strike="noStrike" baseline="0" dirty="0" err="1">
                <a:solidFill>
                  <a:srgbClr val="000000"/>
                </a:solidFill>
                <a:latin typeface="Times New Roman" panose="02020603050405020304" pitchFamily="18" charset="0"/>
              </a:rPr>
              <a:t>strategies:</a:t>
            </a:r>
            <a:r>
              <a:rPr lang="en-US" sz="2200" b="1" i="0" u="none" strike="noStrike" baseline="0" dirty="0" err="1">
                <a:solidFill>
                  <a:srgbClr val="000000"/>
                </a:solidFill>
                <a:latin typeface="Times New Roman" panose="02020603050405020304" pitchFamily="18" charset="0"/>
              </a:rPr>
              <a:t>Industry</a:t>
            </a:r>
            <a:r>
              <a:rPr lang="en-US" sz="2200" b="1" i="0" u="none" strike="noStrike" baseline="0" dirty="0">
                <a:solidFill>
                  <a:srgbClr val="000000"/>
                </a:solidFill>
                <a:latin typeface="Times New Roman" panose="02020603050405020304" pitchFamily="18" charset="0"/>
              </a:rPr>
              <a:t> </a:t>
            </a:r>
            <a:r>
              <a:rPr lang="en-US" sz="2200" b="1" i="0" u="none" strike="noStrike" baseline="0" dirty="0" err="1">
                <a:solidFill>
                  <a:srgbClr val="000000"/>
                </a:solidFill>
                <a:latin typeface="Times New Roman" panose="02020603050405020304" pitchFamily="18" charset="0"/>
              </a:rPr>
              <a:t>Partnerships</a:t>
            </a:r>
            <a:r>
              <a:rPr lang="en-US" sz="2200" b="0" i="0" u="none" strike="noStrike" baseline="0" dirty="0" err="1">
                <a:solidFill>
                  <a:srgbClr val="000000"/>
                </a:solidFill>
                <a:latin typeface="Times New Roman" panose="02020603050405020304" pitchFamily="18" charset="0"/>
              </a:rPr>
              <a:t>.Collaborations</a:t>
            </a:r>
            <a:r>
              <a:rPr lang="en-US" sz="2200" b="0" i="0" u="none" strike="noStrike" baseline="0" dirty="0">
                <a:solidFill>
                  <a:srgbClr val="000000"/>
                </a:solidFill>
                <a:latin typeface="Times New Roman" panose="02020603050405020304" pitchFamily="18" charset="0"/>
              </a:rPr>
              <a:t> of businesses from a particular industry that meet regularly with the assistance of a workforce intermediary to address their region and industry’s collective workforce and talent </a:t>
            </a:r>
            <a:r>
              <a:rPr lang="en-US" sz="2200" b="0" i="0" u="none" strike="noStrike" baseline="0" dirty="0" err="1">
                <a:solidFill>
                  <a:srgbClr val="000000"/>
                </a:solidFill>
                <a:latin typeface="Times New Roman" panose="02020603050405020304" pitchFamily="18" charset="0"/>
              </a:rPr>
              <a:t>needs.Includes</a:t>
            </a:r>
            <a:r>
              <a:rPr lang="en-US" sz="2200" b="0" i="0" u="none" strike="noStrike" baseline="0" dirty="0">
                <a:solidFill>
                  <a:srgbClr val="000000"/>
                </a:solidFill>
                <a:latin typeface="Times New Roman" panose="02020603050405020304" pitchFamily="18" charset="0"/>
              </a:rPr>
              <a:t> discussions of shared human-resources issues, exchange of information about industry practices, and specific actions to address workforce challenges.</a:t>
            </a:r>
          </a:p>
          <a:p>
            <a:r>
              <a:rPr lang="en-US" sz="2200" b="1" i="0" u="none" strike="noStrike" baseline="0" dirty="0">
                <a:solidFill>
                  <a:srgbClr val="000000"/>
                </a:solidFill>
                <a:latin typeface="Times New Roman" panose="02020603050405020304" pitchFamily="18" charset="0"/>
              </a:rPr>
              <a:t>Sectoral Skills </a:t>
            </a:r>
            <a:r>
              <a:rPr lang="en-US" sz="2200" b="1" i="0" u="none" strike="noStrike" baseline="0" dirty="0" err="1">
                <a:solidFill>
                  <a:srgbClr val="000000"/>
                </a:solidFill>
                <a:latin typeface="Times New Roman" panose="02020603050405020304" pitchFamily="18" charset="0"/>
              </a:rPr>
              <a:t>Partnerships</a:t>
            </a:r>
            <a:r>
              <a:rPr lang="en-US" sz="2200" b="0" i="0" u="none" strike="noStrike" baseline="0" dirty="0" err="1">
                <a:solidFill>
                  <a:srgbClr val="000000"/>
                </a:solidFill>
                <a:latin typeface="Times New Roman" panose="02020603050405020304" pitchFamily="18" charset="0"/>
              </a:rPr>
              <a:t>.Bring</a:t>
            </a:r>
            <a:r>
              <a:rPr lang="en-US" sz="2200" b="0" i="0" u="none" strike="noStrike" baseline="0" dirty="0">
                <a:solidFill>
                  <a:srgbClr val="000000"/>
                </a:solidFill>
                <a:latin typeface="Times New Roman" panose="02020603050405020304" pitchFamily="18" charset="0"/>
              </a:rPr>
              <a:t> together multiple employers within an industry to collaborate with colleges, schools, labor/workforce agencies, community organizations and other stakeholders to align training with the skills needed for that industry to grow and </a:t>
            </a:r>
            <a:r>
              <a:rPr lang="en-US" sz="2200" b="0" i="0" u="none" strike="noStrike" baseline="0" dirty="0" err="1">
                <a:solidFill>
                  <a:srgbClr val="000000"/>
                </a:solidFill>
                <a:latin typeface="Times New Roman" panose="02020603050405020304" pitchFamily="18" charset="0"/>
              </a:rPr>
              <a:t>compete.Sector</a:t>
            </a:r>
            <a:r>
              <a:rPr lang="en-US" sz="2200" b="0" i="0" u="none" strike="noStrike" baseline="0" dirty="0">
                <a:solidFill>
                  <a:srgbClr val="000000"/>
                </a:solidFill>
                <a:latin typeface="Times New Roman" panose="02020603050405020304" pitchFamily="18" charset="0"/>
              </a:rPr>
              <a:t> partnerships can help facilitate the advancement of workers at all skill levels, including the least skilled.</a:t>
            </a:r>
          </a:p>
          <a:p>
            <a:r>
              <a:rPr lang="en-US" sz="2200" b="1" i="0" u="none" strike="noStrike" baseline="0" dirty="0">
                <a:solidFill>
                  <a:srgbClr val="000000"/>
                </a:solidFill>
                <a:latin typeface="Times New Roman" panose="02020603050405020304" pitchFamily="18" charset="0"/>
              </a:rPr>
              <a:t>Regional Skills </a:t>
            </a:r>
            <a:r>
              <a:rPr lang="en-US" sz="2200" b="1" i="0" u="none" strike="noStrike" baseline="0" dirty="0" err="1">
                <a:solidFill>
                  <a:srgbClr val="000000"/>
                </a:solidFill>
                <a:latin typeface="Times New Roman" panose="02020603050405020304" pitchFamily="18" charset="0"/>
              </a:rPr>
              <a:t>Alliances</a:t>
            </a:r>
            <a:r>
              <a:rPr lang="en-US" sz="2200" b="0" i="0" u="none" strike="noStrike" baseline="0" dirty="0" err="1">
                <a:solidFill>
                  <a:srgbClr val="000000"/>
                </a:solidFill>
                <a:latin typeface="Times New Roman" panose="02020603050405020304" pitchFamily="18" charset="0"/>
              </a:rPr>
              <a:t>.These</a:t>
            </a:r>
            <a:r>
              <a:rPr lang="en-US" sz="2200" b="0" i="0" u="none" strike="noStrike" baseline="0" dirty="0">
                <a:solidFill>
                  <a:srgbClr val="000000"/>
                </a:solidFill>
                <a:latin typeface="Times New Roman" panose="02020603050405020304" pitchFamily="18" charset="0"/>
              </a:rPr>
              <a:t> can take many </a:t>
            </a:r>
            <a:r>
              <a:rPr lang="en-US" sz="2200" b="0" i="0" u="none" strike="noStrike" baseline="0" dirty="0" err="1">
                <a:solidFill>
                  <a:srgbClr val="000000"/>
                </a:solidFill>
                <a:latin typeface="Times New Roman" panose="02020603050405020304" pitchFamily="18" charset="0"/>
              </a:rPr>
              <a:t>forms.Broadly</a:t>
            </a:r>
            <a:r>
              <a:rPr lang="en-US" sz="2200" b="0" i="0" u="none" strike="noStrike" baseline="0" dirty="0">
                <a:solidFill>
                  <a:srgbClr val="000000"/>
                </a:solidFill>
                <a:latin typeface="Times New Roman" panose="02020603050405020304" pitchFamily="18" charset="0"/>
              </a:rPr>
              <a:t>, they can be defined as collaborations within a regional labor market among multiple firms with similar labor market needs and other key stakeholders (such as labor, educational institutions, </a:t>
            </a:r>
            <a:r>
              <a:rPr lang="en-US" sz="2200" b="0" i="0" u="none" strike="noStrike" baseline="0" dirty="0" err="1">
                <a:solidFill>
                  <a:srgbClr val="000000"/>
                </a:solidFill>
                <a:latin typeface="Times New Roman" panose="02020603050405020304" pitchFamily="18" charset="0"/>
              </a:rPr>
              <a:t>communityorganization</a:t>
            </a:r>
            <a:r>
              <a:rPr lang="en-US" sz="2200" b="0" i="0" u="none" strike="noStrike" baseline="0" dirty="0">
                <a:solidFill>
                  <a:srgbClr val="000000"/>
                </a:solidFill>
                <a:latin typeface="Times New Roman" panose="02020603050405020304" pitchFamily="18" charset="0"/>
              </a:rPr>
              <a:t>, the public sector) to identify and address skills shortages.</a:t>
            </a:r>
          </a:p>
          <a:p>
            <a:r>
              <a:rPr lang="en-US" sz="2200" b="1" i="0" u="none" strike="noStrike" baseline="0" dirty="0">
                <a:solidFill>
                  <a:srgbClr val="000000"/>
                </a:solidFill>
                <a:latin typeface="Times New Roman" panose="02020603050405020304" pitchFamily="18" charset="0"/>
              </a:rPr>
              <a:t>Industry Skills </a:t>
            </a:r>
            <a:r>
              <a:rPr lang="en-US" sz="2200" b="1" i="0" u="none" strike="noStrike" baseline="0" dirty="0" err="1">
                <a:solidFill>
                  <a:srgbClr val="000000"/>
                </a:solidFill>
                <a:latin typeface="Times New Roman" panose="02020603050405020304" pitchFamily="18" charset="0"/>
              </a:rPr>
              <a:t>Panels</a:t>
            </a:r>
            <a:r>
              <a:rPr lang="en-US" sz="2200" b="0" i="0" u="none" strike="noStrike" baseline="0" dirty="0" err="1">
                <a:solidFill>
                  <a:srgbClr val="000000"/>
                </a:solidFill>
                <a:latin typeface="Times New Roman" panose="02020603050405020304" pitchFamily="18" charset="0"/>
              </a:rPr>
              <a:t>.Private</a:t>
            </a:r>
            <a:r>
              <a:rPr lang="en-US" sz="2200" b="0" i="0" u="none" strike="noStrike" baseline="0" dirty="0">
                <a:solidFill>
                  <a:srgbClr val="000000"/>
                </a:solidFill>
                <a:latin typeface="Times New Roman" panose="02020603050405020304" pitchFamily="18" charset="0"/>
              </a:rPr>
              <a:t>/public partnerships work to ensure that employees in key industries have the skills needed to quickly and competently meet the changing needs of </a:t>
            </a:r>
            <a:r>
              <a:rPr lang="en-US" sz="2200" b="0" i="0" u="none" strike="noStrike" baseline="0" dirty="0" err="1">
                <a:solidFill>
                  <a:srgbClr val="000000"/>
                </a:solidFill>
                <a:latin typeface="Times New Roman" panose="02020603050405020304" pitchFamily="18" charset="0"/>
              </a:rPr>
              <a:t>businesses.Harnessing</a:t>
            </a:r>
            <a:r>
              <a:rPr lang="en-US" sz="2200" b="0" i="0" u="none" strike="noStrike" baseline="0" dirty="0">
                <a:solidFill>
                  <a:srgbClr val="000000"/>
                </a:solidFill>
                <a:latin typeface="Times New Roman" panose="02020603050405020304" pitchFamily="18" charset="0"/>
              </a:rPr>
              <a:t> the expertise of leaders in business, labor, education, economic development, and other </a:t>
            </a:r>
            <a:r>
              <a:rPr lang="en-US" sz="2200" b="0" i="0" u="none" strike="noStrike" baseline="0" dirty="0" err="1">
                <a:solidFill>
                  <a:srgbClr val="000000"/>
                </a:solidFill>
                <a:latin typeface="Times New Roman" panose="02020603050405020304" pitchFamily="18" charset="0"/>
              </a:rPr>
              <a:t>sectors.Skill</a:t>
            </a:r>
            <a:r>
              <a:rPr lang="en-US" sz="2200" b="0" i="0" u="none" strike="noStrike" baseline="0" dirty="0">
                <a:solidFill>
                  <a:srgbClr val="000000"/>
                </a:solidFill>
                <a:latin typeface="Times New Roman" panose="02020603050405020304" pitchFamily="18" charset="0"/>
              </a:rPr>
              <a:t> Panels bring competitors within a specific industry together to collaboratively address critical issues, skill gaps, training needs, and performance outcomes that affect the industry as a whole.</a:t>
            </a:r>
          </a:p>
          <a:p>
            <a:endParaRPr lang="en-US" sz="2200" b="0" i="0" u="none" strike="noStrike" baseline="0" dirty="0">
              <a:solidFill>
                <a:srgbClr val="000000"/>
              </a:solidFill>
              <a:latin typeface="Times New Roman" panose="02020603050405020304" pitchFamily="18" charset="0"/>
            </a:endParaRPr>
          </a:p>
          <a:p>
            <a:endParaRPr lang="en-US" sz="1800" b="0" i="0" u="none" strike="noStrike" baseline="0" dirty="0">
              <a:solidFill>
                <a:srgbClr val="000000"/>
              </a:solidFill>
              <a:latin typeface="Times New Roman" panose="02020603050405020304" pitchFamily="18" charset="0"/>
            </a:endParaRPr>
          </a:p>
          <a:p>
            <a:endParaRPr lang="en-US" dirty="0"/>
          </a:p>
        </p:txBody>
      </p:sp>
    </p:spTree>
    <p:extLst>
      <p:ext uri="{BB962C8B-B14F-4D97-AF65-F5344CB8AC3E}">
        <p14:creationId xmlns:p14="http://schemas.microsoft.com/office/powerpoint/2010/main" val="258900364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7CD09F-9293-80EE-F77B-E69683A8A005}"/>
              </a:ext>
            </a:extLst>
          </p:cNvPr>
          <p:cNvSpPr>
            <a:spLocks noGrp="1"/>
          </p:cNvSpPr>
          <p:nvPr>
            <p:ph type="title"/>
          </p:nvPr>
        </p:nvSpPr>
        <p:spPr/>
        <p:txBody>
          <a:bodyPr/>
          <a:lstStyle/>
          <a:p>
            <a:r>
              <a:rPr lang="en-US" dirty="0"/>
              <a:t>Who and How Overview</a:t>
            </a:r>
          </a:p>
        </p:txBody>
      </p:sp>
      <p:pic>
        <p:nvPicPr>
          <p:cNvPr id="5" name="Picture 4" descr="Pictures showing the industries Work Force Solutions is in.  Includes IT/Cybersecurity, Education, HealthCare, Construction, Aerospace, Manufacturing, Oil/Gas, Finance/Insurance.&#10; ">
            <a:extLst>
              <a:ext uri="{FF2B5EF4-FFF2-40B4-BE49-F238E27FC236}">
                <a16:creationId xmlns:a16="http://schemas.microsoft.com/office/drawing/2014/main" id="{8609D8F9-4031-0DCA-257F-CE04A35996A3}"/>
              </a:ext>
            </a:extLst>
          </p:cNvPr>
          <p:cNvPicPr>
            <a:picLocks noChangeAspect="1"/>
          </p:cNvPicPr>
          <p:nvPr/>
        </p:nvPicPr>
        <p:blipFill>
          <a:blip r:embed="rId3"/>
          <a:stretch>
            <a:fillRect/>
          </a:stretch>
        </p:blipFill>
        <p:spPr>
          <a:xfrm>
            <a:off x="200025" y="2262978"/>
            <a:ext cx="2126615" cy="4168302"/>
          </a:xfrm>
          <a:prstGeom prst="rect">
            <a:avLst/>
          </a:prstGeom>
        </p:spPr>
      </p:pic>
      <p:pic>
        <p:nvPicPr>
          <p:cNvPr id="7" name="Picture 6">
            <a:extLst>
              <a:ext uri="{FF2B5EF4-FFF2-40B4-BE49-F238E27FC236}">
                <a16:creationId xmlns:a16="http://schemas.microsoft.com/office/drawing/2014/main" id="{23FAAE60-FD78-B6F0-A62E-D83E42983197}"/>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2021840" y="2262978"/>
            <a:ext cx="9970135" cy="4168302"/>
          </a:xfrm>
          <a:prstGeom prst="rect">
            <a:avLst/>
          </a:prstGeom>
        </p:spPr>
      </p:pic>
    </p:spTree>
    <p:extLst>
      <p:ext uri="{BB962C8B-B14F-4D97-AF65-F5344CB8AC3E}">
        <p14:creationId xmlns:p14="http://schemas.microsoft.com/office/powerpoint/2010/main" val="227391567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16D0B-C731-4C08-B843-A0A8A9B8878C}"/>
              </a:ext>
            </a:extLst>
          </p:cNvPr>
          <p:cNvSpPr>
            <a:spLocks noGrp="1"/>
          </p:cNvSpPr>
          <p:nvPr>
            <p:ph type="title" idx="4294967295"/>
          </p:nvPr>
        </p:nvSpPr>
        <p:spPr>
          <a:xfrm>
            <a:off x="791961" y="-1574336"/>
            <a:ext cx="9884607" cy="1080938"/>
          </a:xfrm>
        </p:spPr>
        <p:txBody>
          <a:bodyPr/>
          <a:lstStyle/>
          <a:p>
            <a:r>
              <a:rPr lang="en-US" dirty="0"/>
              <a:t>Who/ How</a:t>
            </a:r>
          </a:p>
        </p:txBody>
      </p:sp>
      <p:pic>
        <p:nvPicPr>
          <p:cNvPr id="5" name="Picture 4" descr="Circular chart that shows who Workforce is helping and how with smaller circles that give brief description of (under who) customers, industry, community, government.  Under how, delivery/resources, oversight, framework/planning.">
            <a:extLst>
              <a:ext uri="{FF2B5EF4-FFF2-40B4-BE49-F238E27FC236}">
                <a16:creationId xmlns:a16="http://schemas.microsoft.com/office/drawing/2014/main" id="{1A706261-ACBC-2F27-8486-64F94FA6DD8F}"/>
              </a:ext>
            </a:extLst>
          </p:cNvPr>
          <p:cNvPicPr>
            <a:picLocks noChangeAspect="1"/>
          </p:cNvPicPr>
          <p:nvPr/>
        </p:nvPicPr>
        <p:blipFill>
          <a:blip r:embed="rId2"/>
          <a:stretch>
            <a:fillRect/>
          </a:stretch>
        </p:blipFill>
        <p:spPr>
          <a:xfrm>
            <a:off x="919942" y="114213"/>
            <a:ext cx="10034518" cy="6629573"/>
          </a:xfrm>
          <a:prstGeom prst="rect">
            <a:avLst/>
          </a:prstGeom>
        </p:spPr>
      </p:pic>
    </p:spTree>
    <p:extLst>
      <p:ext uri="{BB962C8B-B14F-4D97-AF65-F5344CB8AC3E}">
        <p14:creationId xmlns:p14="http://schemas.microsoft.com/office/powerpoint/2010/main" val="331144188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91FAC7D-68A4-E0E0-59AF-F4648D74D9E2}"/>
              </a:ext>
            </a:extLst>
          </p:cNvPr>
          <p:cNvSpPr>
            <a:spLocks noGrp="1"/>
          </p:cNvSpPr>
          <p:nvPr>
            <p:ph type="title"/>
          </p:nvPr>
        </p:nvSpPr>
        <p:spPr/>
        <p:txBody>
          <a:bodyPr/>
          <a:lstStyle/>
          <a:p>
            <a:r>
              <a:rPr lang="en-US" dirty="0"/>
              <a:t>Board Strategic Vision</a:t>
            </a:r>
            <a:br>
              <a:rPr lang="en-US" dirty="0"/>
            </a:br>
            <a:r>
              <a:rPr lang="en-US" sz="3200" dirty="0"/>
              <a:t>Sector-Based Partnerships</a:t>
            </a:r>
          </a:p>
        </p:txBody>
      </p:sp>
      <p:pic>
        <p:nvPicPr>
          <p:cNvPr id="3" name="Picture 2" descr="Circle with K-12, Adult basic education, community colleges, universities, community-based organizations, human services organizations, organized labor, workforce boards, economic development organizations, convener.">
            <a:extLst>
              <a:ext uri="{FF2B5EF4-FFF2-40B4-BE49-F238E27FC236}">
                <a16:creationId xmlns:a16="http://schemas.microsoft.com/office/drawing/2014/main" id="{AA519CF4-F94C-E3F6-5DB6-40C8652B2A40}"/>
              </a:ext>
            </a:extLst>
          </p:cNvPr>
          <p:cNvPicPr>
            <a:picLocks noChangeAspect="1"/>
          </p:cNvPicPr>
          <p:nvPr/>
        </p:nvPicPr>
        <p:blipFill>
          <a:blip r:embed="rId2"/>
          <a:stretch>
            <a:fillRect/>
          </a:stretch>
        </p:blipFill>
        <p:spPr>
          <a:xfrm>
            <a:off x="1503681" y="2042160"/>
            <a:ext cx="8056879" cy="4815840"/>
          </a:xfrm>
          <a:prstGeom prst="rect">
            <a:avLst/>
          </a:prstGeom>
        </p:spPr>
      </p:pic>
    </p:spTree>
    <p:extLst>
      <p:ext uri="{BB962C8B-B14F-4D97-AF65-F5344CB8AC3E}">
        <p14:creationId xmlns:p14="http://schemas.microsoft.com/office/powerpoint/2010/main" val="25663239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724967-1A17-4EDB-B50A-40BE787B96A2}"/>
              </a:ext>
            </a:extLst>
          </p:cNvPr>
          <p:cNvSpPr>
            <a:spLocks noGrp="1"/>
          </p:cNvSpPr>
          <p:nvPr>
            <p:ph type="title"/>
          </p:nvPr>
        </p:nvSpPr>
        <p:spPr/>
        <p:txBody>
          <a:bodyPr/>
          <a:lstStyle/>
          <a:p>
            <a:r>
              <a:rPr lang="en-US" dirty="0"/>
              <a:t>Opening Remarks</a:t>
            </a:r>
          </a:p>
        </p:txBody>
      </p:sp>
      <p:sp>
        <p:nvSpPr>
          <p:cNvPr id="3" name="Content Placeholder 2">
            <a:extLst>
              <a:ext uri="{FF2B5EF4-FFF2-40B4-BE49-F238E27FC236}">
                <a16:creationId xmlns:a16="http://schemas.microsoft.com/office/drawing/2014/main" id="{9A1101CB-EFC0-42EA-A619-1459C4C48BB2}"/>
              </a:ext>
            </a:extLst>
          </p:cNvPr>
          <p:cNvSpPr>
            <a:spLocks noGrp="1"/>
          </p:cNvSpPr>
          <p:nvPr>
            <p:ph idx="1"/>
          </p:nvPr>
        </p:nvSpPr>
        <p:spPr>
          <a:xfrm>
            <a:off x="314960" y="2296160"/>
            <a:ext cx="10942319" cy="3640029"/>
          </a:xfrm>
        </p:spPr>
        <p:txBody>
          <a:bodyPr>
            <a:normAutofit/>
          </a:bodyPr>
          <a:lstStyle/>
          <a:p>
            <a:pPr marL="0" indent="0" algn="ctr">
              <a:buNone/>
            </a:pPr>
            <a:r>
              <a:rPr lang="en-US" sz="3600" b="1" dirty="0"/>
              <a:t>Welcome To Our Newest Members!</a:t>
            </a:r>
          </a:p>
          <a:p>
            <a:pPr marL="0" indent="0">
              <a:buNone/>
            </a:pPr>
            <a:r>
              <a:rPr lang="en-US" sz="3600" dirty="0"/>
              <a:t>Cindy Fisher –State Broadband Office</a:t>
            </a:r>
          </a:p>
          <a:p>
            <a:pPr marL="0" indent="0">
              <a:buNone/>
            </a:pPr>
            <a:r>
              <a:rPr lang="en-US" sz="3600" dirty="0"/>
              <a:t>Dr. Ben Stafford –Lamar College</a:t>
            </a:r>
          </a:p>
          <a:p>
            <a:pPr marL="0" indent="0">
              <a:buNone/>
            </a:pPr>
            <a:r>
              <a:rPr lang="en-US" sz="3600" dirty="0"/>
              <a:t>Kristina Hartman –Windham School District</a:t>
            </a:r>
          </a:p>
          <a:p>
            <a:pPr marL="0" indent="0">
              <a:buNone/>
            </a:pPr>
            <a:endParaRPr lang="en-US" sz="3600" dirty="0"/>
          </a:p>
        </p:txBody>
      </p:sp>
    </p:spTree>
    <p:extLst>
      <p:ext uri="{BB962C8B-B14F-4D97-AF65-F5344CB8AC3E}">
        <p14:creationId xmlns:p14="http://schemas.microsoft.com/office/powerpoint/2010/main" val="283205759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F06C85-9702-B79F-F719-45E91535D46E}"/>
              </a:ext>
            </a:extLst>
          </p:cNvPr>
          <p:cNvSpPr>
            <a:spLocks noGrp="1"/>
          </p:cNvSpPr>
          <p:nvPr>
            <p:ph type="title" idx="4294967295"/>
          </p:nvPr>
        </p:nvSpPr>
        <p:spPr>
          <a:xfrm>
            <a:off x="1153696" y="-1341579"/>
            <a:ext cx="9884607" cy="1080938"/>
          </a:xfrm>
        </p:spPr>
        <p:txBody>
          <a:bodyPr/>
          <a:lstStyle/>
          <a:p>
            <a:r>
              <a:rPr lang="en-US" dirty="0"/>
              <a:t>Talent Pipeline</a:t>
            </a:r>
            <a:r>
              <a:rPr lang="en-US" baseline="0" dirty="0"/>
              <a:t> Management</a:t>
            </a:r>
            <a:endParaRPr lang="en-US" dirty="0"/>
          </a:p>
        </p:txBody>
      </p:sp>
      <p:pic>
        <p:nvPicPr>
          <p:cNvPr id="14" name="Picture 13" descr="Header says Talent Pipeline Management with 5 columns that say Assumptions, Inputs, Activities, Outputs, Outcomes.  Gives brief description of those categories.">
            <a:extLst>
              <a:ext uri="{FF2B5EF4-FFF2-40B4-BE49-F238E27FC236}">
                <a16:creationId xmlns:a16="http://schemas.microsoft.com/office/drawing/2014/main" id="{13BBD902-A99E-B324-0190-24E44A026729}"/>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13692076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164531E-E251-8333-B8B7-F1AB52655A29}"/>
              </a:ext>
            </a:extLst>
          </p:cNvPr>
          <p:cNvSpPr>
            <a:spLocks noGrp="1"/>
          </p:cNvSpPr>
          <p:nvPr>
            <p:ph type="title"/>
          </p:nvPr>
        </p:nvSpPr>
        <p:spPr>
          <a:xfrm>
            <a:off x="180975" y="680885"/>
            <a:ext cx="10113207" cy="1080938"/>
          </a:xfrm>
        </p:spPr>
        <p:txBody>
          <a:bodyPr/>
          <a:lstStyle/>
          <a:p>
            <a:r>
              <a:rPr lang="en-US" sz="3000" dirty="0">
                <a:solidFill>
                  <a:schemeClr val="bg2"/>
                </a:solidFill>
              </a:rPr>
              <a:t>WSA Local Plan Economic and Workforce Analysis</a:t>
            </a:r>
            <a:br>
              <a:rPr lang="en-US" sz="2400" dirty="0"/>
            </a:br>
            <a:r>
              <a:rPr lang="en-US" sz="2000" dirty="0"/>
              <a:t>Target Clusters and Industries</a:t>
            </a:r>
          </a:p>
        </p:txBody>
      </p:sp>
      <p:sp>
        <p:nvSpPr>
          <p:cNvPr id="13" name="TextBox 12">
            <a:extLst>
              <a:ext uri="{FF2B5EF4-FFF2-40B4-BE49-F238E27FC236}">
                <a16:creationId xmlns:a16="http://schemas.microsoft.com/office/drawing/2014/main" id="{94CF0D25-AE55-9DD7-8DB7-6F72182DED9C}"/>
              </a:ext>
            </a:extLst>
          </p:cNvPr>
          <p:cNvSpPr txBox="1"/>
          <p:nvPr/>
        </p:nvSpPr>
        <p:spPr>
          <a:xfrm>
            <a:off x="416560" y="1761823"/>
            <a:ext cx="9877622" cy="369332"/>
          </a:xfrm>
          <a:prstGeom prst="rect">
            <a:avLst/>
          </a:prstGeom>
          <a:solidFill>
            <a:schemeClr val="tx2">
              <a:lumMod val="60000"/>
              <a:lumOff val="40000"/>
            </a:schemeClr>
          </a:solidFill>
        </p:spPr>
        <p:txBody>
          <a:bodyPr wrap="square" rtlCol="0">
            <a:spAutoFit/>
          </a:bodyPr>
          <a:lstStyle/>
          <a:p>
            <a:pPr algn="just"/>
            <a:r>
              <a:rPr lang="en-US" dirty="0"/>
              <a:t>                                                      Targets 2022-2024</a:t>
            </a:r>
          </a:p>
        </p:txBody>
      </p:sp>
      <p:graphicFrame>
        <p:nvGraphicFramePr>
          <p:cNvPr id="14" name="Table 14">
            <a:extLst>
              <a:ext uri="{FF2B5EF4-FFF2-40B4-BE49-F238E27FC236}">
                <a16:creationId xmlns:a16="http://schemas.microsoft.com/office/drawing/2014/main" id="{AEF79EE3-B137-DF75-C3D0-76695A355253}"/>
              </a:ext>
            </a:extLst>
          </p:cNvPr>
          <p:cNvGraphicFramePr>
            <a:graphicFrameLocks noGrp="1"/>
          </p:cNvGraphicFramePr>
          <p:nvPr>
            <p:extLst>
              <p:ext uri="{D42A27DB-BD31-4B8C-83A1-F6EECF244321}">
                <p14:modId xmlns:p14="http://schemas.microsoft.com/office/powerpoint/2010/main" val="3431079486"/>
              </p:ext>
            </p:extLst>
          </p:nvPr>
        </p:nvGraphicFramePr>
        <p:xfrm>
          <a:off x="180975" y="2184399"/>
          <a:ext cx="11851516" cy="4658361"/>
        </p:xfrm>
        <a:graphic>
          <a:graphicData uri="http://schemas.openxmlformats.org/drawingml/2006/table">
            <a:tbl>
              <a:tblPr firstRow="1" bandRow="1">
                <a:tableStyleId>{5C22544A-7EE6-4342-B048-85BDC9FD1C3A}</a:tableStyleId>
              </a:tblPr>
              <a:tblGrid>
                <a:gridCol w="5274025">
                  <a:extLst>
                    <a:ext uri="{9D8B030D-6E8A-4147-A177-3AD203B41FA5}">
                      <a16:colId xmlns:a16="http://schemas.microsoft.com/office/drawing/2014/main" val="2663792622"/>
                    </a:ext>
                  </a:extLst>
                </a:gridCol>
                <a:gridCol w="6577491">
                  <a:extLst>
                    <a:ext uri="{9D8B030D-6E8A-4147-A177-3AD203B41FA5}">
                      <a16:colId xmlns:a16="http://schemas.microsoft.com/office/drawing/2014/main" val="1104312692"/>
                    </a:ext>
                  </a:extLst>
                </a:gridCol>
              </a:tblGrid>
              <a:tr h="350872">
                <a:tc>
                  <a:txBody>
                    <a:bodyPr/>
                    <a:lstStyle/>
                    <a:p>
                      <a:r>
                        <a:rPr lang="en-US" dirty="0"/>
                        <a:t>Clusters</a:t>
                      </a:r>
                    </a:p>
                  </a:txBody>
                  <a:tcPr/>
                </a:tc>
                <a:tc>
                  <a:txBody>
                    <a:bodyPr/>
                    <a:lstStyle/>
                    <a:p>
                      <a:r>
                        <a:rPr lang="en-US" dirty="0"/>
                        <a:t>Industries</a:t>
                      </a:r>
                    </a:p>
                  </a:txBody>
                  <a:tcPr/>
                </a:tc>
                <a:extLst>
                  <a:ext uri="{0D108BD9-81ED-4DB2-BD59-A6C34878D82A}">
                    <a16:rowId xmlns:a16="http://schemas.microsoft.com/office/drawing/2014/main" val="3078590488"/>
                  </a:ext>
                </a:extLst>
              </a:tr>
              <a:tr h="794254">
                <a:tc>
                  <a:txBody>
                    <a:bodyPr/>
                    <a:lstStyle/>
                    <a:p>
                      <a:pPr algn="ctr"/>
                      <a:r>
                        <a:rPr lang="en-US" dirty="0"/>
                        <a:t>Aerospace/Manufacturing</a:t>
                      </a:r>
                    </a:p>
                  </a:txBody>
                  <a:tcPr/>
                </a:tc>
                <a:tc>
                  <a:txBody>
                    <a:bodyPr/>
                    <a:lstStyle/>
                    <a:p>
                      <a:r>
                        <a:rPr lang="en-US" sz="1600" b="0" i="0" u="none" strike="noStrike" kern="1200" baseline="0" dirty="0">
                          <a:solidFill>
                            <a:schemeClr val="dk1"/>
                          </a:solidFill>
                          <a:latin typeface="+mn-lt"/>
                          <a:ea typeface="+mn-ea"/>
                          <a:cs typeface="+mn-cs"/>
                        </a:rPr>
                        <a:t>3361 Motor Vehicle Manufacturing	</a:t>
                      </a:r>
                    </a:p>
                    <a:p>
                      <a:r>
                        <a:rPr lang="en-US" sz="1600" b="0" i="0" u="none" strike="noStrike" kern="1200" baseline="0" dirty="0">
                          <a:solidFill>
                            <a:schemeClr val="dk1"/>
                          </a:solidFill>
                          <a:latin typeface="+mn-lt"/>
                          <a:ea typeface="+mn-ea"/>
                          <a:cs typeface="+mn-cs"/>
                        </a:rPr>
                        <a:t>3363 Motor Vehicle Parts Manufacturing	</a:t>
                      </a:r>
                    </a:p>
                    <a:p>
                      <a:r>
                        <a:rPr lang="en-US" sz="1600" b="0" i="0" u="none" strike="noStrike" kern="1200" baseline="0" dirty="0">
                          <a:solidFill>
                            <a:schemeClr val="dk1"/>
                          </a:solidFill>
                          <a:latin typeface="+mn-lt"/>
                          <a:ea typeface="+mn-ea"/>
                          <a:cs typeface="+mn-cs"/>
                        </a:rPr>
                        <a:t>3364 Aerospace Products and Parts Manufacturing</a:t>
                      </a:r>
                      <a:endParaRPr lang="en-US" sz="1600" dirty="0"/>
                    </a:p>
                  </a:txBody>
                  <a:tcPr/>
                </a:tc>
                <a:extLst>
                  <a:ext uri="{0D108BD9-81ED-4DB2-BD59-A6C34878D82A}">
                    <a16:rowId xmlns:a16="http://schemas.microsoft.com/office/drawing/2014/main" val="3751375647"/>
                  </a:ext>
                </a:extLst>
              </a:tr>
              <a:tr h="1032531">
                <a:tc>
                  <a:txBody>
                    <a:bodyPr/>
                    <a:lstStyle/>
                    <a:p>
                      <a:pPr algn="ctr"/>
                      <a:r>
                        <a:rPr lang="en-US" dirty="0"/>
                        <a:t>Health</a:t>
                      </a:r>
                    </a:p>
                  </a:txBody>
                  <a:tcPr/>
                </a:tc>
                <a:tc>
                  <a:txBody>
                    <a:bodyPr/>
                    <a:lstStyle/>
                    <a:p>
                      <a:r>
                        <a:rPr lang="en-US" sz="1600" b="0" i="0" u="none" strike="noStrike" kern="1200" baseline="0" dirty="0">
                          <a:solidFill>
                            <a:schemeClr val="dk1"/>
                          </a:solidFill>
                          <a:latin typeface="+mn-lt"/>
                          <a:ea typeface="+mn-ea"/>
                          <a:cs typeface="+mn-cs"/>
                        </a:rPr>
                        <a:t>6211 Offices of Physician	</a:t>
                      </a:r>
                    </a:p>
                    <a:p>
                      <a:r>
                        <a:rPr lang="en-US" sz="1600" b="0" i="0" u="none" strike="noStrike" kern="1200" baseline="0" dirty="0">
                          <a:solidFill>
                            <a:schemeClr val="dk1"/>
                          </a:solidFill>
                          <a:latin typeface="+mn-lt"/>
                          <a:ea typeface="+mn-ea"/>
                          <a:cs typeface="+mn-cs"/>
                        </a:rPr>
                        <a:t>6221 General Medical and Surgical Hospitals	</a:t>
                      </a:r>
                    </a:p>
                    <a:p>
                      <a:r>
                        <a:rPr lang="en-US" sz="1600" b="0" i="0" u="none" strike="noStrike" kern="1200" baseline="0" dirty="0">
                          <a:solidFill>
                            <a:schemeClr val="dk1"/>
                          </a:solidFill>
                          <a:latin typeface="+mn-lt"/>
                          <a:ea typeface="+mn-ea"/>
                          <a:cs typeface="+mn-cs"/>
                        </a:rPr>
                        <a:t>6212 Offices of Dentists	</a:t>
                      </a:r>
                    </a:p>
                    <a:p>
                      <a:r>
                        <a:rPr lang="en-US" sz="1600" b="0" i="0" u="none" strike="noStrike" kern="1200" baseline="0" dirty="0">
                          <a:solidFill>
                            <a:schemeClr val="dk1"/>
                          </a:solidFill>
                          <a:latin typeface="+mn-lt"/>
                          <a:ea typeface="+mn-ea"/>
                          <a:cs typeface="+mn-cs"/>
                        </a:rPr>
                        <a:t>6215 Medical and Diagnostic Laboratories</a:t>
                      </a:r>
                      <a:endParaRPr lang="en-US" sz="1600" dirty="0"/>
                    </a:p>
                  </a:txBody>
                  <a:tcPr/>
                </a:tc>
                <a:extLst>
                  <a:ext uri="{0D108BD9-81ED-4DB2-BD59-A6C34878D82A}">
                    <a16:rowId xmlns:a16="http://schemas.microsoft.com/office/drawing/2014/main" val="2660071118"/>
                  </a:ext>
                </a:extLst>
              </a:tr>
              <a:tr h="619761">
                <a:tc>
                  <a:txBody>
                    <a:bodyPr/>
                    <a:lstStyle/>
                    <a:p>
                      <a:pPr algn="ctr"/>
                      <a:r>
                        <a:rPr lang="en-US" dirty="0"/>
                        <a:t>Information Technology/Cybersecurity</a:t>
                      </a:r>
                    </a:p>
                  </a:txBody>
                  <a:tcPr/>
                </a:tc>
                <a:tc>
                  <a:txBody>
                    <a:bodyPr/>
                    <a:lstStyle/>
                    <a:p>
                      <a:r>
                        <a:rPr lang="en-US" sz="1600" b="0" i="0" u="none" strike="noStrike" kern="1200" baseline="0" dirty="0">
                          <a:solidFill>
                            <a:schemeClr val="dk1"/>
                          </a:solidFill>
                          <a:latin typeface="+mn-lt"/>
                          <a:ea typeface="+mn-ea"/>
                          <a:cs typeface="+mn-cs"/>
                        </a:rPr>
                        <a:t>5415 Computer Systems Design	</a:t>
                      </a:r>
                    </a:p>
                    <a:p>
                      <a:r>
                        <a:rPr lang="en-US" sz="1600" b="0" i="0" u="none" strike="noStrike" kern="1200" baseline="0" dirty="0">
                          <a:solidFill>
                            <a:schemeClr val="dk1"/>
                          </a:solidFill>
                          <a:latin typeface="+mn-lt"/>
                          <a:ea typeface="+mn-ea"/>
                          <a:cs typeface="+mn-cs"/>
                        </a:rPr>
                        <a:t>5416 Management/Scientific, and Technical Consulting Services</a:t>
                      </a:r>
                      <a:endParaRPr lang="en-US" sz="1600" dirty="0"/>
                    </a:p>
                  </a:txBody>
                  <a:tcPr/>
                </a:tc>
                <a:extLst>
                  <a:ext uri="{0D108BD9-81ED-4DB2-BD59-A6C34878D82A}">
                    <a16:rowId xmlns:a16="http://schemas.microsoft.com/office/drawing/2014/main" val="2431661938"/>
                  </a:ext>
                </a:extLst>
              </a:tr>
              <a:tr h="123900">
                <a:tc>
                  <a:txBody>
                    <a:bodyPr/>
                    <a:lstStyle/>
                    <a:p>
                      <a:pPr algn="ctr"/>
                      <a:r>
                        <a:rPr lang="en-US" sz="1700" dirty="0"/>
                        <a:t>Construction/Utilities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i="0" u="none" strike="noStrike" kern="1200" baseline="0" dirty="0">
                          <a:solidFill>
                            <a:schemeClr val="dk1"/>
                          </a:solidFill>
                          <a:latin typeface="+mn-lt"/>
                          <a:ea typeface="+mn-ea"/>
                          <a:cs typeface="+mn-cs"/>
                        </a:rPr>
                        <a:t>2371 Utility System Construction</a:t>
                      </a:r>
                      <a:endParaRPr lang="en-US" sz="1600" dirty="0"/>
                    </a:p>
                  </a:txBody>
                  <a:tcPr/>
                </a:tc>
                <a:extLst>
                  <a:ext uri="{0D108BD9-81ED-4DB2-BD59-A6C34878D82A}">
                    <a16:rowId xmlns:a16="http://schemas.microsoft.com/office/drawing/2014/main" val="689151918"/>
                  </a:ext>
                </a:extLst>
              </a:tr>
              <a:tr h="1036320">
                <a:tc>
                  <a:txBody>
                    <a:bodyPr/>
                    <a:lstStyle/>
                    <a:p>
                      <a:endParaRPr lang="en-US" sz="1800" dirty="0"/>
                    </a:p>
                    <a:p>
                      <a:pPr algn="ctr"/>
                      <a:r>
                        <a:rPr lang="en-US" sz="1800" dirty="0"/>
                        <a:t>Oil &amp; Gas/ Warehousing &amp; Transportation/ Fiancé/other</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i="0" u="none" strike="noStrike" kern="1200" baseline="0" dirty="0">
                          <a:solidFill>
                            <a:schemeClr val="dk1"/>
                          </a:solidFill>
                          <a:latin typeface="+mn-lt"/>
                          <a:ea typeface="+mn-ea"/>
                          <a:cs typeface="+mn-cs"/>
                        </a:rPr>
                        <a:t>5221 Depository Credit Intermediation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i="0" u="none" strike="noStrike" kern="1200" baseline="0" dirty="0">
                          <a:solidFill>
                            <a:schemeClr val="dk1"/>
                          </a:solidFill>
                          <a:latin typeface="+mn-lt"/>
                          <a:ea typeface="+mn-ea"/>
                          <a:cs typeface="+mn-cs"/>
                        </a:rPr>
                        <a:t>2111 Oil &amp; Gas Extraction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i="0" u="none" strike="noStrike" kern="1200" baseline="0" dirty="0">
                          <a:solidFill>
                            <a:schemeClr val="dk1"/>
                          </a:solidFill>
                          <a:latin typeface="+mn-lt"/>
                          <a:ea typeface="+mn-ea"/>
                          <a:cs typeface="+mn-cs"/>
                        </a:rPr>
                        <a:t>4931 Warehousing and Storage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i="0" u="none" strike="noStrike" kern="1200" baseline="0" dirty="0">
                          <a:solidFill>
                            <a:schemeClr val="dk1"/>
                          </a:solidFill>
                          <a:latin typeface="+mn-lt"/>
                          <a:ea typeface="+mn-ea"/>
                          <a:cs typeface="+mn-cs"/>
                        </a:rPr>
                        <a:t>2131 Support Activities for Mining	</a:t>
                      </a:r>
                      <a:endParaRPr lang="en-US" sz="1600" dirty="0"/>
                    </a:p>
                  </a:txBody>
                  <a:tcPr/>
                </a:tc>
                <a:extLst>
                  <a:ext uri="{0D108BD9-81ED-4DB2-BD59-A6C34878D82A}">
                    <a16:rowId xmlns:a16="http://schemas.microsoft.com/office/drawing/2014/main" val="1869182720"/>
                  </a:ext>
                </a:extLst>
              </a:tr>
              <a:tr h="341782">
                <a:tc>
                  <a:txBody>
                    <a:bodyPr/>
                    <a:lstStyle/>
                    <a:p>
                      <a:pPr algn="ctr"/>
                      <a:r>
                        <a:rPr lang="en-US" sz="1800" dirty="0"/>
                        <a:t>Education</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i="0" u="none" strike="noStrike" kern="1200" baseline="0" dirty="0">
                          <a:solidFill>
                            <a:schemeClr val="dk1"/>
                          </a:solidFill>
                          <a:latin typeface="+mn-lt"/>
                          <a:ea typeface="+mn-ea"/>
                          <a:cs typeface="+mn-cs"/>
                        </a:rPr>
                        <a:t>6111-ElementaryandSecondarySchools</a:t>
                      </a:r>
                      <a:r>
                        <a:rPr lang="en-US" sz="1800" b="0" i="0" u="none" strike="noStrike" kern="1200" baseline="0" dirty="0">
                          <a:solidFill>
                            <a:schemeClr val="dk1"/>
                          </a:solidFill>
                          <a:latin typeface="+mn-lt"/>
                          <a:ea typeface="+mn-ea"/>
                          <a:cs typeface="+mn-cs"/>
                        </a:rPr>
                        <a:t>	</a:t>
                      </a:r>
                      <a:endParaRPr lang="en-US" dirty="0"/>
                    </a:p>
                  </a:txBody>
                  <a:tcPr/>
                </a:tc>
                <a:extLst>
                  <a:ext uri="{0D108BD9-81ED-4DB2-BD59-A6C34878D82A}">
                    <a16:rowId xmlns:a16="http://schemas.microsoft.com/office/drawing/2014/main" val="3929292030"/>
                  </a:ext>
                </a:extLst>
              </a:tr>
            </a:tbl>
          </a:graphicData>
        </a:graphic>
      </p:graphicFrame>
    </p:spTree>
    <p:extLst>
      <p:ext uri="{BB962C8B-B14F-4D97-AF65-F5344CB8AC3E}">
        <p14:creationId xmlns:p14="http://schemas.microsoft.com/office/powerpoint/2010/main" val="183090830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0DEA18-66CD-6FE1-9B5E-F64DE87F9090}"/>
              </a:ext>
            </a:extLst>
          </p:cNvPr>
          <p:cNvSpPr>
            <a:spLocks noGrp="1"/>
          </p:cNvSpPr>
          <p:nvPr>
            <p:ph type="title" idx="4294967295"/>
          </p:nvPr>
        </p:nvSpPr>
        <p:spPr>
          <a:xfrm>
            <a:off x="592455" y="-1612370"/>
            <a:ext cx="9884607" cy="1080938"/>
          </a:xfrm>
        </p:spPr>
        <p:txBody>
          <a:bodyPr/>
          <a:lstStyle/>
          <a:p>
            <a:r>
              <a:rPr lang="en-US" dirty="0"/>
              <a:t>Target Occupations</a:t>
            </a:r>
            <a:r>
              <a:rPr lang="en-US" baseline="0" dirty="0"/>
              <a:t> 2021-2024</a:t>
            </a:r>
            <a:endParaRPr lang="en-US" dirty="0"/>
          </a:p>
        </p:txBody>
      </p:sp>
      <p:sp>
        <p:nvSpPr>
          <p:cNvPr id="3" name="TextBox 2">
            <a:extLst>
              <a:ext uri="{FF2B5EF4-FFF2-40B4-BE49-F238E27FC236}">
                <a16:creationId xmlns:a16="http://schemas.microsoft.com/office/drawing/2014/main" id="{2744215E-0129-A958-AF75-82CEAED4DFDC}"/>
              </a:ext>
            </a:extLst>
          </p:cNvPr>
          <p:cNvSpPr txBox="1"/>
          <p:nvPr/>
        </p:nvSpPr>
        <p:spPr>
          <a:xfrm>
            <a:off x="146756" y="135466"/>
            <a:ext cx="8974666" cy="646331"/>
          </a:xfrm>
          <a:prstGeom prst="rect">
            <a:avLst/>
          </a:prstGeom>
          <a:solidFill>
            <a:schemeClr val="accent1">
              <a:lumMod val="60000"/>
              <a:lumOff val="40000"/>
            </a:schemeClr>
          </a:solidFill>
        </p:spPr>
        <p:txBody>
          <a:bodyPr wrap="square" rtlCol="0">
            <a:spAutoFit/>
          </a:bodyPr>
          <a:lstStyle/>
          <a:p>
            <a:r>
              <a:rPr lang="en-US" sz="3600" dirty="0"/>
              <a:t>Target Occupations 2021-2024</a:t>
            </a:r>
          </a:p>
        </p:txBody>
      </p:sp>
      <p:pic>
        <p:nvPicPr>
          <p:cNvPr id="5" name="Picture 4" descr="Chart with careers and salaries.  some hourly and some annually. ">
            <a:extLst>
              <a:ext uri="{FF2B5EF4-FFF2-40B4-BE49-F238E27FC236}">
                <a16:creationId xmlns:a16="http://schemas.microsoft.com/office/drawing/2014/main" id="{30F7A60A-E1C4-3E72-8215-5D13C1B45C01}"/>
              </a:ext>
            </a:extLst>
          </p:cNvPr>
          <p:cNvPicPr>
            <a:picLocks noChangeAspect="1"/>
          </p:cNvPicPr>
          <p:nvPr/>
        </p:nvPicPr>
        <p:blipFill>
          <a:blip r:embed="rId2"/>
          <a:stretch>
            <a:fillRect/>
          </a:stretch>
        </p:blipFill>
        <p:spPr>
          <a:xfrm>
            <a:off x="62566" y="1168460"/>
            <a:ext cx="5073878" cy="5108162"/>
          </a:xfrm>
          <a:prstGeom prst="rect">
            <a:avLst/>
          </a:prstGeom>
        </p:spPr>
      </p:pic>
      <p:pic>
        <p:nvPicPr>
          <p:cNvPr id="7" name="Picture 6" descr="Another chart that shows occupations and salaries, either hourly or annually.">
            <a:extLst>
              <a:ext uri="{FF2B5EF4-FFF2-40B4-BE49-F238E27FC236}">
                <a16:creationId xmlns:a16="http://schemas.microsoft.com/office/drawing/2014/main" id="{9948A69C-7FC1-BF02-770E-8AB75452D5CB}"/>
              </a:ext>
            </a:extLst>
          </p:cNvPr>
          <p:cNvPicPr>
            <a:picLocks noChangeAspect="1"/>
          </p:cNvPicPr>
          <p:nvPr/>
        </p:nvPicPr>
        <p:blipFill>
          <a:blip r:embed="rId3"/>
          <a:stretch>
            <a:fillRect/>
          </a:stretch>
        </p:blipFill>
        <p:spPr>
          <a:xfrm>
            <a:off x="5284631" y="951131"/>
            <a:ext cx="6749325" cy="5602069"/>
          </a:xfrm>
          <a:prstGeom prst="rect">
            <a:avLst/>
          </a:prstGeom>
        </p:spPr>
      </p:pic>
    </p:spTree>
    <p:extLst>
      <p:ext uri="{BB962C8B-B14F-4D97-AF65-F5344CB8AC3E}">
        <p14:creationId xmlns:p14="http://schemas.microsoft.com/office/powerpoint/2010/main" val="184147881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D72836-1A1B-935E-8C0D-49A0306D9EE8}"/>
              </a:ext>
            </a:extLst>
          </p:cNvPr>
          <p:cNvSpPr>
            <a:spLocks noGrp="1"/>
          </p:cNvSpPr>
          <p:nvPr>
            <p:ph type="title" idx="4294967295"/>
          </p:nvPr>
        </p:nvSpPr>
        <p:spPr>
          <a:xfrm>
            <a:off x="711202" y="-1484441"/>
            <a:ext cx="9884607" cy="1080938"/>
          </a:xfrm>
        </p:spPr>
        <p:txBody>
          <a:bodyPr/>
          <a:lstStyle/>
          <a:p>
            <a:r>
              <a:rPr lang="en-US" dirty="0"/>
              <a:t>Industry Sector Scorecard BCY23</a:t>
            </a:r>
          </a:p>
        </p:txBody>
      </p:sp>
      <p:sp>
        <p:nvSpPr>
          <p:cNvPr id="3" name="TextBox 2">
            <a:extLst>
              <a:ext uri="{FF2B5EF4-FFF2-40B4-BE49-F238E27FC236}">
                <a16:creationId xmlns:a16="http://schemas.microsoft.com/office/drawing/2014/main" id="{05CCF525-E230-2155-3412-1D614692337E}"/>
              </a:ext>
            </a:extLst>
          </p:cNvPr>
          <p:cNvSpPr txBox="1"/>
          <p:nvPr/>
        </p:nvSpPr>
        <p:spPr>
          <a:xfrm>
            <a:off x="711202" y="226683"/>
            <a:ext cx="2483554" cy="2554545"/>
          </a:xfrm>
          <a:prstGeom prst="rect">
            <a:avLst/>
          </a:prstGeom>
          <a:noFill/>
        </p:spPr>
        <p:txBody>
          <a:bodyPr wrap="square">
            <a:spAutoFit/>
          </a:bodyPr>
          <a:lstStyle/>
          <a:p>
            <a:r>
              <a:rPr lang="en-US" sz="4000" b="0" i="0" u="none" strike="noStrike" baseline="0" dirty="0">
                <a:solidFill>
                  <a:srgbClr val="1C6193"/>
                </a:solidFill>
                <a:latin typeface="Impact" panose="020B0806030902050204" pitchFamily="34" charset="0"/>
              </a:rPr>
              <a:t>Industry Sector </a:t>
            </a:r>
          </a:p>
          <a:p>
            <a:r>
              <a:rPr lang="en-US" sz="4000" b="0" i="0" u="none" strike="noStrike" baseline="0" dirty="0">
                <a:solidFill>
                  <a:srgbClr val="1C6193"/>
                </a:solidFill>
                <a:latin typeface="Impact" panose="020B0806030902050204" pitchFamily="34" charset="0"/>
              </a:rPr>
              <a:t>Scorecard </a:t>
            </a:r>
          </a:p>
          <a:p>
            <a:r>
              <a:rPr lang="en-US" sz="4000" b="0" i="0" u="none" strike="noStrike" baseline="0" dirty="0">
                <a:solidFill>
                  <a:srgbClr val="1C6193"/>
                </a:solidFill>
                <a:latin typeface="Impact" panose="020B0806030902050204" pitchFamily="34" charset="0"/>
              </a:rPr>
              <a:t>BCY23</a:t>
            </a:r>
            <a:endParaRPr lang="en-US" sz="4000" dirty="0"/>
          </a:p>
        </p:txBody>
      </p:sp>
      <p:sp>
        <p:nvSpPr>
          <p:cNvPr id="4" name="TextBox 3">
            <a:extLst>
              <a:ext uri="{FF2B5EF4-FFF2-40B4-BE49-F238E27FC236}">
                <a16:creationId xmlns:a16="http://schemas.microsoft.com/office/drawing/2014/main" id="{5D301319-F32E-D096-C995-BA08089D4E99}"/>
              </a:ext>
            </a:extLst>
          </p:cNvPr>
          <p:cNvSpPr txBox="1"/>
          <p:nvPr/>
        </p:nvSpPr>
        <p:spPr>
          <a:xfrm>
            <a:off x="2573867" y="2199073"/>
            <a:ext cx="1941689" cy="4247317"/>
          </a:xfrm>
          <a:prstGeom prst="rect">
            <a:avLst/>
          </a:prstGeom>
          <a:noFill/>
        </p:spPr>
        <p:txBody>
          <a:bodyPr wrap="square" rtlCol="0">
            <a:spAutoFit/>
          </a:bodyPr>
          <a:lstStyle/>
          <a:p>
            <a:r>
              <a:rPr lang="en-US" sz="1800" b="0" i="0" u="none" strike="noStrike" baseline="0" dirty="0">
                <a:solidFill>
                  <a:srgbClr val="000000"/>
                </a:solidFill>
                <a:latin typeface="Arial" panose="020B0604020202020204" pitchFamily="34" charset="0"/>
              </a:rPr>
              <a:t>Please note: </a:t>
            </a:r>
          </a:p>
          <a:p>
            <a:r>
              <a:rPr lang="en-US" sz="1800" b="0" i="0" u="none" strike="noStrike" baseline="0" dirty="0">
                <a:solidFill>
                  <a:srgbClr val="000000"/>
                </a:solidFill>
                <a:latin typeface="Arial" panose="020B0604020202020204" pitchFamily="34" charset="0"/>
              </a:rPr>
              <a:t>Information is YTD and reported live monthly, therefore, data consistently changes as enrollments in sector-based training increase and decrease, and credentials obtained month to </a:t>
            </a:r>
            <a:endParaRPr lang="en-US" dirty="0"/>
          </a:p>
        </p:txBody>
      </p:sp>
      <p:pic>
        <p:nvPicPr>
          <p:cNvPr id="8" name="Picture 7" descr="Chart with 8 columns.  First column is labeled industry with pictures of people in Healthcare, IT, Construction and Labor, Manufacturing, other.  Next 7 columns are enrolled, active, completions, successful completions, success rate, successful credential, credential rate.">
            <a:extLst>
              <a:ext uri="{FF2B5EF4-FFF2-40B4-BE49-F238E27FC236}">
                <a16:creationId xmlns:a16="http://schemas.microsoft.com/office/drawing/2014/main" id="{BE54560D-62F3-F2F3-7AB8-9A0BF5E75AAC}"/>
              </a:ext>
            </a:extLst>
          </p:cNvPr>
          <p:cNvPicPr>
            <a:picLocks noChangeAspect="1"/>
          </p:cNvPicPr>
          <p:nvPr/>
        </p:nvPicPr>
        <p:blipFill>
          <a:blip r:embed="rId2"/>
          <a:stretch>
            <a:fillRect/>
          </a:stretch>
        </p:blipFill>
        <p:spPr>
          <a:xfrm>
            <a:off x="4407781" y="464022"/>
            <a:ext cx="7672536" cy="5756156"/>
          </a:xfrm>
          <a:prstGeom prst="rect">
            <a:avLst/>
          </a:prstGeom>
        </p:spPr>
      </p:pic>
      <p:sp>
        <p:nvSpPr>
          <p:cNvPr id="6" name="TextBox 5">
            <a:extLst>
              <a:ext uri="{FF2B5EF4-FFF2-40B4-BE49-F238E27FC236}">
                <a16:creationId xmlns:a16="http://schemas.microsoft.com/office/drawing/2014/main" id="{AB5563ED-31B0-0D4B-C995-1B95C94F6C12}"/>
              </a:ext>
            </a:extLst>
          </p:cNvPr>
          <p:cNvSpPr txBox="1"/>
          <p:nvPr/>
        </p:nvSpPr>
        <p:spPr>
          <a:xfrm>
            <a:off x="0" y="6119336"/>
            <a:ext cx="2822224" cy="692497"/>
          </a:xfrm>
          <a:prstGeom prst="rect">
            <a:avLst/>
          </a:prstGeom>
          <a:noFill/>
        </p:spPr>
        <p:txBody>
          <a:bodyPr wrap="square">
            <a:spAutoFit/>
          </a:bodyPr>
          <a:lstStyle/>
          <a:p>
            <a:r>
              <a:rPr lang="en-US" sz="1300" dirty="0"/>
              <a:t>Timeframe:</a:t>
            </a:r>
          </a:p>
          <a:p>
            <a:r>
              <a:rPr lang="en-US" sz="1300" dirty="0"/>
              <a:t>10/1/2022 03/06/2023* Other;</a:t>
            </a:r>
          </a:p>
          <a:p>
            <a:r>
              <a:rPr lang="en-US" sz="1300" dirty="0"/>
              <a:t>includes all other industries</a:t>
            </a:r>
          </a:p>
        </p:txBody>
      </p:sp>
    </p:spTree>
    <p:extLst>
      <p:ext uri="{BB962C8B-B14F-4D97-AF65-F5344CB8AC3E}">
        <p14:creationId xmlns:p14="http://schemas.microsoft.com/office/powerpoint/2010/main" val="327297642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A2394D1-B069-1F48-7375-535EF9AA10BC}"/>
              </a:ext>
            </a:extLst>
          </p:cNvPr>
          <p:cNvSpPr>
            <a:spLocks noGrp="1"/>
          </p:cNvSpPr>
          <p:nvPr>
            <p:ph type="title" idx="4294967295"/>
          </p:nvPr>
        </p:nvSpPr>
        <p:spPr>
          <a:xfrm>
            <a:off x="808586" y="-1773841"/>
            <a:ext cx="9884607" cy="1080938"/>
          </a:xfrm>
        </p:spPr>
        <p:txBody>
          <a:bodyPr/>
          <a:lstStyle/>
          <a:p>
            <a:r>
              <a:rPr lang="en-US" dirty="0"/>
              <a:t>Business Services Unit Scorecard</a:t>
            </a:r>
          </a:p>
        </p:txBody>
      </p:sp>
      <p:sp>
        <p:nvSpPr>
          <p:cNvPr id="2" name="TextBox 1">
            <a:extLst>
              <a:ext uri="{FF2B5EF4-FFF2-40B4-BE49-F238E27FC236}">
                <a16:creationId xmlns:a16="http://schemas.microsoft.com/office/drawing/2014/main" id="{0F27E1DE-62ED-FF27-AFB9-19BC447304AC}"/>
              </a:ext>
            </a:extLst>
          </p:cNvPr>
          <p:cNvSpPr txBox="1"/>
          <p:nvPr/>
        </p:nvSpPr>
        <p:spPr>
          <a:xfrm>
            <a:off x="2325511" y="282222"/>
            <a:ext cx="7337778" cy="646331"/>
          </a:xfrm>
          <a:prstGeom prst="rect">
            <a:avLst/>
          </a:prstGeom>
          <a:noFill/>
        </p:spPr>
        <p:txBody>
          <a:bodyPr wrap="square" rtlCol="0">
            <a:spAutoFit/>
          </a:bodyPr>
          <a:lstStyle/>
          <a:p>
            <a:r>
              <a:rPr lang="en-US" sz="3600" b="1" dirty="0">
                <a:solidFill>
                  <a:schemeClr val="accent1">
                    <a:lumMod val="75000"/>
                  </a:schemeClr>
                </a:solidFill>
              </a:rPr>
              <a:t>Business Services Unit Scorecard</a:t>
            </a:r>
          </a:p>
        </p:txBody>
      </p:sp>
      <p:sp>
        <p:nvSpPr>
          <p:cNvPr id="3" name="TextBox 2">
            <a:extLst>
              <a:ext uri="{FF2B5EF4-FFF2-40B4-BE49-F238E27FC236}">
                <a16:creationId xmlns:a16="http://schemas.microsoft.com/office/drawing/2014/main" id="{2B0D129F-F325-86D4-821A-79B7A4C9F1B4}"/>
              </a:ext>
            </a:extLst>
          </p:cNvPr>
          <p:cNvSpPr txBox="1"/>
          <p:nvPr/>
        </p:nvSpPr>
        <p:spPr>
          <a:xfrm>
            <a:off x="4238978" y="867110"/>
            <a:ext cx="3556000" cy="400110"/>
          </a:xfrm>
          <a:prstGeom prst="rect">
            <a:avLst/>
          </a:prstGeom>
          <a:noFill/>
        </p:spPr>
        <p:txBody>
          <a:bodyPr wrap="square" rtlCol="0">
            <a:spAutoFit/>
          </a:bodyPr>
          <a:lstStyle/>
          <a:p>
            <a:r>
              <a:rPr lang="en-US" dirty="0"/>
              <a:t>    </a:t>
            </a:r>
            <a:r>
              <a:rPr lang="en-US" sz="2000" dirty="0">
                <a:solidFill>
                  <a:schemeClr val="accent1">
                    <a:lumMod val="75000"/>
                  </a:schemeClr>
                </a:solidFill>
              </a:rPr>
              <a:t>August 2022-March 2023</a:t>
            </a:r>
          </a:p>
        </p:txBody>
      </p:sp>
      <p:pic>
        <p:nvPicPr>
          <p:cNvPr id="5" name="Picture 4" descr="Chart that compares Bexar County and Rural areas on employers, job orders, openings, applicants, key accounts, hiring events, number hiring event participants, training worksites, confirmed hires.">
            <a:extLst>
              <a:ext uri="{FF2B5EF4-FFF2-40B4-BE49-F238E27FC236}">
                <a16:creationId xmlns:a16="http://schemas.microsoft.com/office/drawing/2014/main" id="{0839F4F1-D1D7-5BBF-2681-03A6E317789A}"/>
              </a:ext>
            </a:extLst>
          </p:cNvPr>
          <p:cNvPicPr>
            <a:picLocks noChangeAspect="1"/>
          </p:cNvPicPr>
          <p:nvPr/>
        </p:nvPicPr>
        <p:blipFill>
          <a:blip r:embed="rId2"/>
          <a:stretch>
            <a:fillRect/>
          </a:stretch>
        </p:blipFill>
        <p:spPr>
          <a:xfrm>
            <a:off x="169333" y="1267220"/>
            <a:ext cx="11890968" cy="5438379"/>
          </a:xfrm>
          <a:prstGeom prst="rect">
            <a:avLst/>
          </a:prstGeom>
        </p:spPr>
      </p:pic>
    </p:spTree>
    <p:extLst>
      <p:ext uri="{BB962C8B-B14F-4D97-AF65-F5344CB8AC3E}">
        <p14:creationId xmlns:p14="http://schemas.microsoft.com/office/powerpoint/2010/main" val="75670641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1C950C-717D-F6BD-B8D8-1883EE006FF6}"/>
              </a:ext>
            </a:extLst>
          </p:cNvPr>
          <p:cNvSpPr>
            <a:spLocks noGrp="1"/>
          </p:cNvSpPr>
          <p:nvPr>
            <p:ph type="title" idx="4294967295"/>
          </p:nvPr>
        </p:nvSpPr>
        <p:spPr>
          <a:xfrm>
            <a:off x="426201" y="-1524459"/>
            <a:ext cx="9884607" cy="1080938"/>
          </a:xfrm>
        </p:spPr>
        <p:txBody>
          <a:bodyPr/>
          <a:lstStyle/>
          <a:p>
            <a:r>
              <a:rPr lang="en-US" dirty="0"/>
              <a:t>Employer Collaborative</a:t>
            </a:r>
          </a:p>
        </p:txBody>
      </p:sp>
      <p:pic>
        <p:nvPicPr>
          <p:cNvPr id="3" name="Picture 2" descr="Picture of a woman giving a presentation and event details from March.  Under picture a statement that says Purpose:  Convene sector-based employers to explore and validate local labor market trends, including the current talent pipeline, training needs, resources and solutions.">
            <a:extLst>
              <a:ext uri="{FF2B5EF4-FFF2-40B4-BE49-F238E27FC236}">
                <a16:creationId xmlns:a16="http://schemas.microsoft.com/office/drawing/2014/main" id="{D5BB6F1A-09B8-8B12-7A6C-550BFA034CF8}"/>
              </a:ext>
            </a:extLst>
          </p:cNvPr>
          <p:cNvPicPr>
            <a:picLocks noChangeAspect="1"/>
          </p:cNvPicPr>
          <p:nvPr/>
        </p:nvPicPr>
        <p:blipFill>
          <a:blip r:embed="rId2"/>
          <a:stretch>
            <a:fillRect/>
          </a:stretch>
        </p:blipFill>
        <p:spPr>
          <a:xfrm>
            <a:off x="202026" y="180622"/>
            <a:ext cx="11707635" cy="6423378"/>
          </a:xfrm>
          <a:prstGeom prst="rect">
            <a:avLst/>
          </a:prstGeom>
        </p:spPr>
      </p:pic>
    </p:spTree>
    <p:extLst>
      <p:ext uri="{BB962C8B-B14F-4D97-AF65-F5344CB8AC3E}">
        <p14:creationId xmlns:p14="http://schemas.microsoft.com/office/powerpoint/2010/main" val="131514094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13B571-3833-7493-79CB-CBE5EBB3465F}"/>
              </a:ext>
            </a:extLst>
          </p:cNvPr>
          <p:cNvSpPr>
            <a:spLocks noGrp="1"/>
          </p:cNvSpPr>
          <p:nvPr>
            <p:ph type="title" idx="4294967295"/>
          </p:nvPr>
        </p:nvSpPr>
        <p:spPr>
          <a:xfrm>
            <a:off x="1131119" y="-1640837"/>
            <a:ext cx="9884607" cy="1080938"/>
          </a:xfrm>
        </p:spPr>
        <p:txBody>
          <a:bodyPr/>
          <a:lstStyle/>
          <a:p>
            <a:r>
              <a:rPr lang="en-US" dirty="0"/>
              <a:t>Career Pathways</a:t>
            </a:r>
          </a:p>
        </p:txBody>
      </p:sp>
      <p:pic>
        <p:nvPicPr>
          <p:cNvPr id="3" name="Picture 2" descr="Title says &quot;Career Pathways&quot;  and shows logos of companies that participate in the Healthcare Industry trainings along with wages and how to &quot;Get Started&quot;.">
            <a:extLst>
              <a:ext uri="{FF2B5EF4-FFF2-40B4-BE49-F238E27FC236}">
                <a16:creationId xmlns:a16="http://schemas.microsoft.com/office/drawing/2014/main" id="{B508F405-A076-DB33-8653-C8A172C7D1D7}"/>
              </a:ext>
            </a:extLst>
          </p:cNvPr>
          <p:cNvPicPr>
            <a:picLocks noChangeAspect="1"/>
          </p:cNvPicPr>
          <p:nvPr/>
        </p:nvPicPr>
        <p:blipFill>
          <a:blip r:embed="rId2"/>
          <a:stretch>
            <a:fillRect/>
          </a:stretch>
        </p:blipFill>
        <p:spPr>
          <a:xfrm>
            <a:off x="293512" y="84902"/>
            <a:ext cx="11559822" cy="6646279"/>
          </a:xfrm>
          <a:prstGeom prst="rect">
            <a:avLst/>
          </a:prstGeom>
        </p:spPr>
      </p:pic>
    </p:spTree>
    <p:extLst>
      <p:ext uri="{BB962C8B-B14F-4D97-AF65-F5344CB8AC3E}">
        <p14:creationId xmlns:p14="http://schemas.microsoft.com/office/powerpoint/2010/main" val="319031065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A41233-0449-7AAD-129E-E8CFB72A84C0}"/>
              </a:ext>
            </a:extLst>
          </p:cNvPr>
          <p:cNvSpPr>
            <a:spLocks noGrp="1"/>
          </p:cNvSpPr>
          <p:nvPr>
            <p:ph type="title" idx="4294967295"/>
          </p:nvPr>
        </p:nvSpPr>
        <p:spPr>
          <a:xfrm>
            <a:off x="343074" y="-1690713"/>
            <a:ext cx="9884607" cy="1080938"/>
          </a:xfrm>
        </p:spPr>
        <p:txBody>
          <a:bodyPr/>
          <a:lstStyle/>
          <a:p>
            <a:r>
              <a:rPr lang="en-US" dirty="0"/>
              <a:t>Rebranding</a:t>
            </a:r>
            <a:r>
              <a:rPr lang="en-US" baseline="0" dirty="0"/>
              <a:t> of Centers</a:t>
            </a:r>
            <a:endParaRPr lang="en-US" dirty="0"/>
          </a:p>
        </p:txBody>
      </p:sp>
      <p:pic>
        <p:nvPicPr>
          <p:cNvPr id="3" name="Picture 2" descr="Picture of a computer lab with the title, Rebranding of Centers.">
            <a:extLst>
              <a:ext uri="{FF2B5EF4-FFF2-40B4-BE49-F238E27FC236}">
                <a16:creationId xmlns:a16="http://schemas.microsoft.com/office/drawing/2014/main" id="{7CCCE7D6-1F2B-3F58-C4E6-E09D2DB42772}"/>
              </a:ext>
            </a:extLst>
          </p:cNvPr>
          <p:cNvPicPr>
            <a:picLocks noChangeAspect="1"/>
          </p:cNvPicPr>
          <p:nvPr/>
        </p:nvPicPr>
        <p:blipFill>
          <a:blip r:embed="rId2"/>
          <a:stretch>
            <a:fillRect/>
          </a:stretch>
        </p:blipFill>
        <p:spPr>
          <a:xfrm>
            <a:off x="541867" y="162441"/>
            <a:ext cx="11010170" cy="6475426"/>
          </a:xfrm>
          <a:prstGeom prst="rect">
            <a:avLst/>
          </a:prstGeom>
        </p:spPr>
      </p:pic>
    </p:spTree>
    <p:extLst>
      <p:ext uri="{BB962C8B-B14F-4D97-AF65-F5344CB8AC3E}">
        <p14:creationId xmlns:p14="http://schemas.microsoft.com/office/powerpoint/2010/main" val="345522128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E2345E-403D-6960-666B-0DB512E88BF2}"/>
              </a:ext>
            </a:extLst>
          </p:cNvPr>
          <p:cNvSpPr>
            <a:spLocks noGrp="1"/>
          </p:cNvSpPr>
          <p:nvPr>
            <p:ph type="title" idx="4294967295"/>
          </p:nvPr>
        </p:nvSpPr>
        <p:spPr>
          <a:xfrm>
            <a:off x="708833" y="-1424706"/>
            <a:ext cx="9884607" cy="1080938"/>
          </a:xfrm>
        </p:spPr>
        <p:txBody>
          <a:bodyPr/>
          <a:lstStyle/>
          <a:p>
            <a:r>
              <a:rPr lang="en-US" dirty="0"/>
              <a:t>Rebranding</a:t>
            </a:r>
            <a:r>
              <a:rPr lang="en-US" baseline="0" dirty="0"/>
              <a:t> of Centers Continued</a:t>
            </a:r>
            <a:br>
              <a:rPr lang="en-US" baseline="0" dirty="0"/>
            </a:br>
            <a:endParaRPr lang="en-US" dirty="0"/>
          </a:p>
        </p:txBody>
      </p:sp>
      <p:pic>
        <p:nvPicPr>
          <p:cNvPr id="3" name="Picture 2" descr="Pictures of manufacturing plant with &quot;Rebranding of Centers&quot;  for the title.&#10;">
            <a:extLst>
              <a:ext uri="{FF2B5EF4-FFF2-40B4-BE49-F238E27FC236}">
                <a16:creationId xmlns:a16="http://schemas.microsoft.com/office/drawing/2014/main" id="{8041451C-5BB3-58C8-C48D-945A29971FCF}"/>
              </a:ext>
            </a:extLst>
          </p:cNvPr>
          <p:cNvPicPr>
            <a:picLocks noChangeAspect="1"/>
          </p:cNvPicPr>
          <p:nvPr/>
        </p:nvPicPr>
        <p:blipFill>
          <a:blip r:embed="rId2"/>
          <a:stretch>
            <a:fillRect/>
          </a:stretch>
        </p:blipFill>
        <p:spPr>
          <a:xfrm>
            <a:off x="327377" y="54459"/>
            <a:ext cx="11424355" cy="6683044"/>
          </a:xfrm>
          <a:prstGeom prst="rect">
            <a:avLst/>
          </a:prstGeom>
        </p:spPr>
      </p:pic>
    </p:spTree>
    <p:extLst>
      <p:ext uri="{BB962C8B-B14F-4D97-AF65-F5344CB8AC3E}">
        <p14:creationId xmlns:p14="http://schemas.microsoft.com/office/powerpoint/2010/main" val="163302014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304080-102A-0292-A8E3-B1E8DCEDD4FB}"/>
              </a:ext>
            </a:extLst>
          </p:cNvPr>
          <p:cNvSpPr>
            <a:spLocks noGrp="1"/>
          </p:cNvSpPr>
          <p:nvPr>
            <p:ph type="title" idx="4294967295"/>
          </p:nvPr>
        </p:nvSpPr>
        <p:spPr>
          <a:xfrm>
            <a:off x="958215" y="-1674088"/>
            <a:ext cx="9884607" cy="1080938"/>
          </a:xfrm>
        </p:spPr>
        <p:txBody>
          <a:bodyPr/>
          <a:lstStyle/>
          <a:p>
            <a:r>
              <a:rPr lang="en-US" dirty="0"/>
              <a:t>Workforce Academy</a:t>
            </a:r>
          </a:p>
        </p:txBody>
      </p:sp>
      <p:pic>
        <p:nvPicPr>
          <p:cNvPr id="3" name="Picture 2" descr="Title &quot;Workforce Academy&quot;  with graphs showing the goals of having 500 participants for the year with 130 graduates.">
            <a:extLst>
              <a:ext uri="{FF2B5EF4-FFF2-40B4-BE49-F238E27FC236}">
                <a16:creationId xmlns:a16="http://schemas.microsoft.com/office/drawing/2014/main" id="{3B45B140-7C98-CFCB-7E21-D0661DFEF0C4}"/>
              </a:ext>
            </a:extLst>
          </p:cNvPr>
          <p:cNvPicPr>
            <a:picLocks noChangeAspect="1"/>
          </p:cNvPicPr>
          <p:nvPr/>
        </p:nvPicPr>
        <p:blipFill>
          <a:blip r:embed="rId2"/>
          <a:stretch>
            <a:fillRect/>
          </a:stretch>
        </p:blipFill>
        <p:spPr>
          <a:xfrm>
            <a:off x="711200" y="234752"/>
            <a:ext cx="10977309" cy="6388495"/>
          </a:xfrm>
          <a:prstGeom prst="rect">
            <a:avLst/>
          </a:prstGeom>
        </p:spPr>
      </p:pic>
    </p:spTree>
    <p:extLst>
      <p:ext uri="{BB962C8B-B14F-4D97-AF65-F5344CB8AC3E}">
        <p14:creationId xmlns:p14="http://schemas.microsoft.com/office/powerpoint/2010/main" val="5901847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70D7B6-7C68-BABE-C5CD-5E72D8FB41B9}"/>
              </a:ext>
            </a:extLst>
          </p:cNvPr>
          <p:cNvSpPr>
            <a:spLocks noGrp="1"/>
          </p:cNvSpPr>
          <p:nvPr>
            <p:ph type="title"/>
          </p:nvPr>
        </p:nvSpPr>
        <p:spPr/>
        <p:txBody>
          <a:bodyPr/>
          <a:lstStyle/>
          <a:p>
            <a:r>
              <a:rPr lang="en-US" dirty="0"/>
              <a:t>Commissioner Remarks</a:t>
            </a:r>
          </a:p>
        </p:txBody>
      </p:sp>
      <p:sp>
        <p:nvSpPr>
          <p:cNvPr id="3" name="Content Placeholder 2">
            <a:extLst>
              <a:ext uri="{FF2B5EF4-FFF2-40B4-BE49-F238E27FC236}">
                <a16:creationId xmlns:a16="http://schemas.microsoft.com/office/drawing/2014/main" id="{59D552E2-6FD9-AC22-A9B2-59DB2CFAB0E6}"/>
              </a:ext>
            </a:extLst>
          </p:cNvPr>
          <p:cNvSpPr>
            <a:spLocks noGrp="1"/>
          </p:cNvSpPr>
          <p:nvPr>
            <p:ph idx="1"/>
          </p:nvPr>
        </p:nvSpPr>
        <p:spPr/>
        <p:txBody>
          <a:bodyPr/>
          <a:lstStyle/>
          <a:p>
            <a:r>
              <a:rPr lang="en-US" dirty="0"/>
              <a:t>Chairman Daniel</a:t>
            </a:r>
          </a:p>
          <a:p>
            <a:r>
              <a:rPr lang="en-US" dirty="0"/>
              <a:t>Commissioner </a:t>
            </a:r>
            <a:r>
              <a:rPr lang="en-US" dirty="0" err="1"/>
              <a:t>Demerson</a:t>
            </a:r>
            <a:endParaRPr lang="en-US" dirty="0"/>
          </a:p>
          <a:p>
            <a:r>
              <a:rPr lang="en-US" dirty="0"/>
              <a:t>Commissioner Trevino</a:t>
            </a:r>
          </a:p>
        </p:txBody>
      </p:sp>
    </p:spTree>
    <p:extLst>
      <p:ext uri="{BB962C8B-B14F-4D97-AF65-F5344CB8AC3E}">
        <p14:creationId xmlns:p14="http://schemas.microsoft.com/office/powerpoint/2010/main" val="316316991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F74C86-F4DC-801A-0534-C70A28AACB41}"/>
              </a:ext>
            </a:extLst>
          </p:cNvPr>
          <p:cNvSpPr>
            <a:spLocks noGrp="1"/>
          </p:cNvSpPr>
          <p:nvPr>
            <p:ph type="title" idx="4294967295"/>
          </p:nvPr>
        </p:nvSpPr>
        <p:spPr>
          <a:xfrm>
            <a:off x="193444" y="-1474583"/>
            <a:ext cx="9884607" cy="1080938"/>
          </a:xfrm>
        </p:spPr>
        <p:txBody>
          <a:bodyPr/>
          <a:lstStyle/>
          <a:p>
            <a:r>
              <a:rPr lang="en-US" dirty="0"/>
              <a:t>Workforce Leadership Academy</a:t>
            </a:r>
          </a:p>
        </p:txBody>
      </p:sp>
      <p:pic>
        <p:nvPicPr>
          <p:cNvPr id="3" name="Picture 2" descr="Title &quot;Workforce Leadership Academy&quot;  decrative circle with 4 bullets that say 1.  35 applicants completed of 75 interested indviduals. 2.  Advisory Members are scoring applications and will notify the 24 selected Fellows on March 15th.  3. Orientation will take place on March 20th, 4.  Opening retreat will take place on March 29th - 31st.">
            <a:extLst>
              <a:ext uri="{FF2B5EF4-FFF2-40B4-BE49-F238E27FC236}">
                <a16:creationId xmlns:a16="http://schemas.microsoft.com/office/drawing/2014/main" id="{D1D6678E-31F9-C813-0BE8-BC122274B0F6}"/>
              </a:ext>
            </a:extLst>
          </p:cNvPr>
          <p:cNvPicPr>
            <a:picLocks noChangeAspect="1"/>
          </p:cNvPicPr>
          <p:nvPr/>
        </p:nvPicPr>
        <p:blipFill>
          <a:blip r:embed="rId2"/>
          <a:stretch>
            <a:fillRect/>
          </a:stretch>
        </p:blipFill>
        <p:spPr>
          <a:xfrm>
            <a:off x="502004" y="143912"/>
            <a:ext cx="11187991" cy="6570176"/>
          </a:xfrm>
          <a:prstGeom prst="rect">
            <a:avLst/>
          </a:prstGeom>
        </p:spPr>
      </p:pic>
    </p:spTree>
    <p:extLst>
      <p:ext uri="{BB962C8B-B14F-4D97-AF65-F5344CB8AC3E}">
        <p14:creationId xmlns:p14="http://schemas.microsoft.com/office/powerpoint/2010/main" val="328641845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8F7622-E33C-BA95-E1E8-84399CCAE2DB}"/>
              </a:ext>
            </a:extLst>
          </p:cNvPr>
          <p:cNvSpPr>
            <a:spLocks noGrp="1"/>
          </p:cNvSpPr>
          <p:nvPr>
            <p:ph type="title" idx="4294967295"/>
          </p:nvPr>
        </p:nvSpPr>
        <p:spPr>
          <a:xfrm>
            <a:off x="825211" y="-1424706"/>
            <a:ext cx="9884607" cy="1080938"/>
          </a:xfrm>
        </p:spPr>
        <p:txBody>
          <a:bodyPr/>
          <a:lstStyle/>
          <a:p>
            <a:r>
              <a:rPr lang="en-US" dirty="0"/>
              <a:t>Questions</a:t>
            </a:r>
          </a:p>
        </p:txBody>
      </p:sp>
      <p:pic>
        <p:nvPicPr>
          <p:cNvPr id="3" name="Picture 2" descr="Big question mark with the work Questions.">
            <a:extLst>
              <a:ext uri="{FF2B5EF4-FFF2-40B4-BE49-F238E27FC236}">
                <a16:creationId xmlns:a16="http://schemas.microsoft.com/office/drawing/2014/main" id="{5338ED6F-261F-F480-B6DA-489335AC4B97}"/>
              </a:ext>
            </a:extLst>
          </p:cNvPr>
          <p:cNvPicPr>
            <a:picLocks noChangeAspect="1"/>
          </p:cNvPicPr>
          <p:nvPr/>
        </p:nvPicPr>
        <p:blipFill>
          <a:blip r:embed="rId2"/>
          <a:stretch>
            <a:fillRect/>
          </a:stretch>
        </p:blipFill>
        <p:spPr>
          <a:xfrm>
            <a:off x="234975" y="252837"/>
            <a:ext cx="11722049" cy="6352325"/>
          </a:xfrm>
          <a:prstGeom prst="rect">
            <a:avLst/>
          </a:prstGeom>
        </p:spPr>
      </p:pic>
    </p:spTree>
    <p:extLst>
      <p:ext uri="{BB962C8B-B14F-4D97-AF65-F5344CB8AC3E}">
        <p14:creationId xmlns:p14="http://schemas.microsoft.com/office/powerpoint/2010/main" val="37339787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BE5DCC6-C881-4771-8315-1E532FF80FF5}"/>
              </a:ext>
            </a:extLst>
          </p:cNvPr>
          <p:cNvSpPr>
            <a:spLocks noGrp="1"/>
          </p:cNvSpPr>
          <p:nvPr>
            <p:ph type="title"/>
          </p:nvPr>
        </p:nvSpPr>
        <p:spPr/>
        <p:txBody>
          <a:bodyPr/>
          <a:lstStyle/>
          <a:p>
            <a:r>
              <a:rPr lang="en-US" dirty="0"/>
              <a:t>AEL Committee Discussion</a:t>
            </a:r>
          </a:p>
        </p:txBody>
      </p:sp>
      <p:sp>
        <p:nvSpPr>
          <p:cNvPr id="5" name="Text Placeholder 4">
            <a:extLst>
              <a:ext uri="{FF2B5EF4-FFF2-40B4-BE49-F238E27FC236}">
                <a16:creationId xmlns:a16="http://schemas.microsoft.com/office/drawing/2014/main" id="{765EBE89-43B2-44A2-AB3C-7E80ED67E047}"/>
              </a:ext>
            </a:extLst>
          </p:cNvPr>
          <p:cNvSpPr>
            <a:spLocks noGrp="1"/>
          </p:cNvSpPr>
          <p:nvPr>
            <p:ph type="body" idx="1"/>
          </p:nvPr>
        </p:nvSpPr>
        <p:spPr/>
        <p:txBody>
          <a:bodyPr>
            <a:normAutofit/>
          </a:bodyPr>
          <a:lstStyle/>
          <a:p>
            <a:r>
              <a:rPr lang="en-US" sz="2400" dirty="0"/>
              <a:t>Presiding Officer – Steve Banta, </a:t>
            </a:r>
            <a:r>
              <a:rPr lang="en-US" sz="2400" i="1" dirty="0"/>
              <a:t>Literacy Texas</a:t>
            </a:r>
          </a:p>
        </p:txBody>
      </p:sp>
    </p:spTree>
    <p:extLst>
      <p:ext uri="{BB962C8B-B14F-4D97-AF65-F5344CB8AC3E}">
        <p14:creationId xmlns:p14="http://schemas.microsoft.com/office/powerpoint/2010/main" val="376827493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F58897-1E49-B2C7-A15E-15F350879240}"/>
              </a:ext>
            </a:extLst>
          </p:cNvPr>
          <p:cNvSpPr>
            <a:spLocks noGrp="1"/>
          </p:cNvSpPr>
          <p:nvPr>
            <p:ph type="title"/>
          </p:nvPr>
        </p:nvSpPr>
        <p:spPr/>
        <p:txBody>
          <a:bodyPr>
            <a:normAutofit/>
          </a:bodyPr>
          <a:lstStyle/>
          <a:p>
            <a:pPr algn="ctr"/>
            <a:r>
              <a:rPr lang="en-US" dirty="0"/>
              <a:t>Committee Next Steps</a:t>
            </a:r>
          </a:p>
        </p:txBody>
      </p:sp>
      <p:sp>
        <p:nvSpPr>
          <p:cNvPr id="3" name="Content Placeholder 2">
            <a:extLst>
              <a:ext uri="{FF2B5EF4-FFF2-40B4-BE49-F238E27FC236}">
                <a16:creationId xmlns:a16="http://schemas.microsoft.com/office/drawing/2014/main" id="{B000996C-6D39-9CDB-4177-6E9C609B3989}"/>
              </a:ext>
            </a:extLst>
          </p:cNvPr>
          <p:cNvSpPr>
            <a:spLocks noGrp="1"/>
          </p:cNvSpPr>
          <p:nvPr>
            <p:ph idx="1"/>
          </p:nvPr>
        </p:nvSpPr>
        <p:spPr>
          <a:xfrm>
            <a:off x="282003" y="2181009"/>
            <a:ext cx="10020838" cy="4343997"/>
          </a:xfrm>
        </p:spPr>
        <p:txBody>
          <a:bodyPr vert="horz" lIns="91440" tIns="45720" rIns="91440" bIns="45720" rtlCol="0" anchor="t">
            <a:normAutofit lnSpcReduction="10000"/>
          </a:bodyPr>
          <a:lstStyle/>
          <a:p>
            <a:pPr marL="0" indent="0">
              <a:spcBef>
                <a:spcPts val="0"/>
              </a:spcBef>
              <a:buNone/>
            </a:pPr>
            <a:r>
              <a:rPr lang="en-US" sz="2800" dirty="0">
                <a:latin typeface="Calibri"/>
                <a:cs typeface="Times New Roman"/>
              </a:rPr>
              <a:t>For the September Meeting:</a:t>
            </a:r>
          </a:p>
          <a:p>
            <a:pPr>
              <a:spcBef>
                <a:spcPts val="0"/>
              </a:spcBef>
            </a:pPr>
            <a:r>
              <a:rPr lang="en-US" sz="2800" dirty="0">
                <a:latin typeface="Calibri"/>
                <a:cs typeface="Times New Roman"/>
              </a:rPr>
              <a:t>Digital Equity Act (DEA) / Broadband Equity, Access, Deployment (BEAD) Program</a:t>
            </a:r>
          </a:p>
          <a:p>
            <a:pPr lvl="1">
              <a:spcBef>
                <a:spcPts val="0"/>
              </a:spcBef>
            </a:pPr>
            <a:r>
              <a:rPr lang="en-US" sz="2800" dirty="0">
                <a:latin typeface="Calibri"/>
                <a:cs typeface="Times New Roman"/>
              </a:rPr>
              <a:t>Amanda Bergson-Shilcock – National Skills Coalition</a:t>
            </a:r>
          </a:p>
          <a:p>
            <a:pPr lvl="1">
              <a:spcBef>
                <a:spcPts val="0"/>
              </a:spcBef>
            </a:pPr>
            <a:r>
              <a:rPr lang="en-US" sz="2800" dirty="0">
                <a:latin typeface="Calibri"/>
                <a:cs typeface="Times New Roman"/>
              </a:rPr>
              <a:t>Cynthia Fisher – Texas Broadband Office</a:t>
            </a:r>
          </a:p>
          <a:p>
            <a:pPr>
              <a:spcBef>
                <a:spcPts val="0"/>
              </a:spcBef>
            </a:pPr>
            <a:r>
              <a:rPr lang="en-US" sz="2800" dirty="0">
                <a:latin typeface="Calibri"/>
                <a:cs typeface="Times New Roman"/>
              </a:rPr>
              <a:t>Deeper Discussion About 2022 Recommendations</a:t>
            </a:r>
          </a:p>
          <a:p>
            <a:pPr marL="0" indent="0">
              <a:spcBef>
                <a:spcPts val="0"/>
              </a:spcBef>
              <a:buNone/>
            </a:pPr>
            <a:r>
              <a:rPr lang="en-US" sz="2800" dirty="0">
                <a:latin typeface="Calibri"/>
                <a:cs typeface="Times New Roman"/>
              </a:rPr>
              <a:t>	One Door </a:t>
            </a:r>
          </a:p>
          <a:p>
            <a:pPr marL="0" indent="0">
              <a:spcBef>
                <a:spcPts val="0"/>
              </a:spcBef>
              <a:buNone/>
            </a:pPr>
            <a:r>
              <a:rPr lang="en-US" sz="2800" dirty="0">
                <a:latin typeface="Calibri"/>
                <a:cs typeface="Times New Roman"/>
              </a:rPr>
              <a:t>	Statewide Needs Assessment  </a:t>
            </a:r>
          </a:p>
          <a:p>
            <a:pPr marL="457200" lvl="1" indent="0">
              <a:spcBef>
                <a:spcPts val="0"/>
              </a:spcBef>
              <a:buNone/>
            </a:pPr>
            <a:endParaRPr lang="en-US" sz="1600" dirty="0">
              <a:latin typeface="Calibri"/>
              <a:cs typeface="Times New Roman"/>
            </a:endParaRPr>
          </a:p>
        </p:txBody>
      </p:sp>
    </p:spTree>
    <p:extLst>
      <p:ext uri="{BB962C8B-B14F-4D97-AF65-F5344CB8AC3E}">
        <p14:creationId xmlns:p14="http://schemas.microsoft.com/office/powerpoint/2010/main" val="81726193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86777B-8FEE-48C7-B601-FEF79B483917}"/>
              </a:ext>
            </a:extLst>
          </p:cNvPr>
          <p:cNvSpPr>
            <a:spLocks noGrp="1"/>
          </p:cNvSpPr>
          <p:nvPr>
            <p:ph type="title"/>
          </p:nvPr>
        </p:nvSpPr>
        <p:spPr/>
        <p:txBody>
          <a:bodyPr>
            <a:normAutofit/>
          </a:bodyPr>
          <a:lstStyle/>
          <a:p>
            <a:r>
              <a:rPr lang="en-US" dirty="0">
                <a:latin typeface="Verdana"/>
                <a:ea typeface="Verdana"/>
              </a:rPr>
              <a:t>Closing Remarks</a:t>
            </a:r>
            <a:r>
              <a:rPr lang="en-US" dirty="0"/>
              <a:t> </a:t>
            </a:r>
          </a:p>
        </p:txBody>
      </p:sp>
      <p:sp>
        <p:nvSpPr>
          <p:cNvPr id="3" name="Text Placeholder 2">
            <a:extLst>
              <a:ext uri="{FF2B5EF4-FFF2-40B4-BE49-F238E27FC236}">
                <a16:creationId xmlns:a16="http://schemas.microsoft.com/office/drawing/2014/main" id="{F45E11DE-31AA-4FF1-9B20-F6D1E5E4A384}"/>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43991158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986A95-3EC2-424A-BD7B-3FDBFCA273AD}"/>
              </a:ext>
            </a:extLst>
          </p:cNvPr>
          <p:cNvSpPr>
            <a:spLocks noGrp="1"/>
          </p:cNvSpPr>
          <p:nvPr>
            <p:ph type="title"/>
          </p:nvPr>
        </p:nvSpPr>
        <p:spPr/>
        <p:txBody>
          <a:bodyPr>
            <a:normAutofit fontScale="90000"/>
          </a:bodyPr>
          <a:lstStyle/>
          <a:p>
            <a:r>
              <a:rPr lang="en-US" dirty="0"/>
              <a:t>Next AEL Advisory Committee Meeting</a:t>
            </a:r>
          </a:p>
        </p:txBody>
      </p:sp>
      <p:sp>
        <p:nvSpPr>
          <p:cNvPr id="3" name="Text Placeholder 2">
            <a:extLst>
              <a:ext uri="{FF2B5EF4-FFF2-40B4-BE49-F238E27FC236}">
                <a16:creationId xmlns:a16="http://schemas.microsoft.com/office/drawing/2014/main" id="{4D7EF75B-7156-451B-8EA4-F85B131D9072}"/>
              </a:ext>
            </a:extLst>
          </p:cNvPr>
          <p:cNvSpPr>
            <a:spLocks noGrp="1"/>
          </p:cNvSpPr>
          <p:nvPr>
            <p:ph type="body" idx="1"/>
          </p:nvPr>
        </p:nvSpPr>
        <p:spPr/>
        <p:txBody>
          <a:bodyPr vert="horz" lIns="91440" tIns="45720" rIns="91440" bIns="45720" rtlCol="0" anchor="t">
            <a:normAutofit/>
          </a:bodyPr>
          <a:lstStyle/>
          <a:p>
            <a:r>
              <a:rPr lang="en-US" dirty="0">
                <a:latin typeface="Verdana"/>
                <a:ea typeface="Verdana"/>
              </a:rPr>
              <a:t>Tentatively Scheduled:</a:t>
            </a:r>
          </a:p>
          <a:p>
            <a:r>
              <a:rPr lang="en-US" dirty="0">
                <a:latin typeface="Verdana"/>
                <a:ea typeface="Verdana"/>
              </a:rPr>
              <a:t>September 27</a:t>
            </a:r>
            <a:r>
              <a:rPr lang="en-US" baseline="30000" dirty="0">
                <a:latin typeface="Verdana"/>
                <a:ea typeface="Verdana"/>
              </a:rPr>
              <a:t>th</a:t>
            </a:r>
            <a:r>
              <a:rPr lang="en-US" dirty="0">
                <a:latin typeface="Verdana"/>
                <a:ea typeface="Verdana"/>
              </a:rPr>
              <a:t>, 2023</a:t>
            </a:r>
            <a:endParaRPr lang="en-US" dirty="0"/>
          </a:p>
        </p:txBody>
      </p:sp>
    </p:spTree>
    <p:extLst>
      <p:ext uri="{BB962C8B-B14F-4D97-AF65-F5344CB8AC3E}">
        <p14:creationId xmlns:p14="http://schemas.microsoft.com/office/powerpoint/2010/main" val="9801960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59DF9B8-50F2-4F68-A26D-59BFD2092E5E}"/>
              </a:ext>
            </a:extLst>
          </p:cNvPr>
          <p:cNvSpPr>
            <a:spLocks noGrp="1"/>
          </p:cNvSpPr>
          <p:nvPr>
            <p:ph type="title"/>
          </p:nvPr>
        </p:nvSpPr>
        <p:spPr/>
        <p:txBody>
          <a:bodyPr/>
          <a:lstStyle/>
          <a:p>
            <a:r>
              <a:rPr lang="en-US" dirty="0"/>
              <a:t>TWC AEL Updates</a:t>
            </a:r>
          </a:p>
        </p:txBody>
      </p:sp>
      <p:sp>
        <p:nvSpPr>
          <p:cNvPr id="5" name="Text Placeholder 4">
            <a:extLst>
              <a:ext uri="{FF2B5EF4-FFF2-40B4-BE49-F238E27FC236}">
                <a16:creationId xmlns:a16="http://schemas.microsoft.com/office/drawing/2014/main" id="{FC0B8DC9-F6E1-4F4E-90C5-18BED01400C9}"/>
              </a:ext>
            </a:extLst>
          </p:cNvPr>
          <p:cNvSpPr>
            <a:spLocks noGrp="1"/>
          </p:cNvSpPr>
          <p:nvPr>
            <p:ph type="body" idx="1"/>
          </p:nvPr>
        </p:nvSpPr>
        <p:spPr/>
        <p:txBody>
          <a:bodyPr vert="horz" lIns="91440" tIns="45720" rIns="91440" bIns="45720" rtlCol="0" anchor="t">
            <a:normAutofit/>
          </a:bodyPr>
          <a:lstStyle/>
          <a:p>
            <a:endParaRPr lang="en-US" dirty="0"/>
          </a:p>
        </p:txBody>
      </p:sp>
    </p:spTree>
    <p:extLst>
      <p:ext uri="{BB962C8B-B14F-4D97-AF65-F5344CB8AC3E}">
        <p14:creationId xmlns:p14="http://schemas.microsoft.com/office/powerpoint/2010/main" val="13019087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C935340-F207-D95A-82FB-C15D801A120C}"/>
              </a:ext>
            </a:extLst>
          </p:cNvPr>
          <p:cNvSpPr>
            <a:spLocks noGrp="1"/>
          </p:cNvSpPr>
          <p:nvPr>
            <p:ph type="title"/>
          </p:nvPr>
        </p:nvSpPr>
        <p:spPr/>
        <p:txBody>
          <a:bodyPr/>
          <a:lstStyle/>
          <a:p>
            <a:r>
              <a:rPr lang="en-US" dirty="0"/>
              <a:t>Legislative Update</a:t>
            </a:r>
          </a:p>
        </p:txBody>
      </p:sp>
      <p:sp>
        <p:nvSpPr>
          <p:cNvPr id="5" name="Content Placeholder 4">
            <a:extLst>
              <a:ext uri="{FF2B5EF4-FFF2-40B4-BE49-F238E27FC236}">
                <a16:creationId xmlns:a16="http://schemas.microsoft.com/office/drawing/2014/main" id="{36AF25BE-8B36-31C1-0333-12F2B13520E8}"/>
              </a:ext>
            </a:extLst>
          </p:cNvPr>
          <p:cNvSpPr>
            <a:spLocks noGrp="1"/>
          </p:cNvSpPr>
          <p:nvPr>
            <p:ph idx="1"/>
          </p:nvPr>
        </p:nvSpPr>
        <p:spPr/>
        <p:txBody>
          <a:bodyPr/>
          <a:lstStyle/>
          <a:p>
            <a:pPr marL="0" indent="0">
              <a:buNone/>
            </a:pPr>
            <a:r>
              <a:rPr lang="en-US" dirty="0"/>
              <a:t>HB 1602 –Signed </a:t>
            </a:r>
          </a:p>
          <a:p>
            <a:pPr marL="0" indent="0">
              <a:buNone/>
            </a:pPr>
            <a:r>
              <a:rPr lang="en-US" dirty="0"/>
              <a:t>Relating to performance criteria for the award of adult education and literacy funds.</a:t>
            </a:r>
          </a:p>
        </p:txBody>
      </p:sp>
    </p:spTree>
    <p:extLst>
      <p:ext uri="{BB962C8B-B14F-4D97-AF65-F5344CB8AC3E}">
        <p14:creationId xmlns:p14="http://schemas.microsoft.com/office/powerpoint/2010/main" val="4599840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ED3CB5-DF8C-0276-C8A0-7D227768F805}"/>
              </a:ext>
            </a:extLst>
          </p:cNvPr>
          <p:cNvSpPr>
            <a:spLocks noGrp="1"/>
          </p:cNvSpPr>
          <p:nvPr>
            <p:ph type="title"/>
          </p:nvPr>
        </p:nvSpPr>
        <p:spPr/>
        <p:txBody>
          <a:bodyPr/>
          <a:lstStyle/>
          <a:p>
            <a:r>
              <a:rPr lang="en-US" dirty="0"/>
              <a:t>SB 2032 - Signed</a:t>
            </a:r>
          </a:p>
        </p:txBody>
      </p:sp>
      <p:sp>
        <p:nvSpPr>
          <p:cNvPr id="3" name="Content Placeholder 2">
            <a:extLst>
              <a:ext uri="{FF2B5EF4-FFF2-40B4-BE49-F238E27FC236}">
                <a16:creationId xmlns:a16="http://schemas.microsoft.com/office/drawing/2014/main" id="{F1442C31-742D-E5A6-0CA1-BCFC31133A87}"/>
              </a:ext>
            </a:extLst>
          </p:cNvPr>
          <p:cNvSpPr>
            <a:spLocks noGrp="1"/>
          </p:cNvSpPr>
          <p:nvPr>
            <p:ph idx="1"/>
          </p:nvPr>
        </p:nvSpPr>
        <p:spPr/>
        <p:txBody>
          <a:bodyPr/>
          <a:lstStyle/>
          <a:p>
            <a:pPr marL="0" indent="0">
              <a:buNone/>
            </a:pPr>
            <a:r>
              <a:rPr lang="en-US" dirty="0"/>
              <a:t>Relating to adult high school charter school programs</a:t>
            </a:r>
          </a:p>
        </p:txBody>
      </p:sp>
    </p:spTree>
    <p:extLst>
      <p:ext uri="{BB962C8B-B14F-4D97-AF65-F5344CB8AC3E}">
        <p14:creationId xmlns:p14="http://schemas.microsoft.com/office/powerpoint/2010/main" val="15962107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B461FE-32CF-7A99-1CD0-A2C66AEBE012}"/>
              </a:ext>
            </a:extLst>
          </p:cNvPr>
          <p:cNvSpPr>
            <a:spLocks noGrp="1"/>
          </p:cNvSpPr>
          <p:nvPr>
            <p:ph type="title"/>
          </p:nvPr>
        </p:nvSpPr>
        <p:spPr/>
        <p:txBody>
          <a:bodyPr/>
          <a:lstStyle/>
          <a:p>
            <a:r>
              <a:rPr lang="en-US" dirty="0"/>
              <a:t>SB 2139- With Governor </a:t>
            </a:r>
          </a:p>
        </p:txBody>
      </p:sp>
      <p:sp>
        <p:nvSpPr>
          <p:cNvPr id="3" name="Content Placeholder 2">
            <a:extLst>
              <a:ext uri="{FF2B5EF4-FFF2-40B4-BE49-F238E27FC236}">
                <a16:creationId xmlns:a16="http://schemas.microsoft.com/office/drawing/2014/main" id="{5E45CB25-277F-C47C-FB81-F46550F89AAF}"/>
              </a:ext>
            </a:extLst>
          </p:cNvPr>
          <p:cNvSpPr>
            <a:spLocks noGrp="1"/>
          </p:cNvSpPr>
          <p:nvPr>
            <p:ph idx="1"/>
          </p:nvPr>
        </p:nvSpPr>
        <p:spPr/>
        <p:txBody>
          <a:bodyPr/>
          <a:lstStyle/>
          <a:p>
            <a:pPr marL="0" indent="0">
              <a:buNone/>
            </a:pPr>
            <a:r>
              <a:rPr lang="en-US" dirty="0"/>
              <a:t>Relating to the establishment of the Opportunity High School Diploma program</a:t>
            </a:r>
          </a:p>
        </p:txBody>
      </p:sp>
    </p:spTree>
    <p:extLst>
      <p:ext uri="{BB962C8B-B14F-4D97-AF65-F5344CB8AC3E}">
        <p14:creationId xmlns:p14="http://schemas.microsoft.com/office/powerpoint/2010/main" val="1607406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856C5A-C555-7DB5-1B76-4956696C791C}"/>
              </a:ext>
            </a:extLst>
          </p:cNvPr>
          <p:cNvSpPr>
            <a:spLocks noGrp="1"/>
          </p:cNvSpPr>
          <p:nvPr>
            <p:ph type="title"/>
          </p:nvPr>
        </p:nvSpPr>
        <p:spPr/>
        <p:txBody>
          <a:bodyPr/>
          <a:lstStyle/>
          <a:p>
            <a:r>
              <a:rPr lang="en-US" dirty="0"/>
              <a:t>Request for Information (RFI)</a:t>
            </a:r>
          </a:p>
        </p:txBody>
      </p:sp>
      <p:sp>
        <p:nvSpPr>
          <p:cNvPr id="3" name="Content Placeholder 2">
            <a:extLst>
              <a:ext uri="{FF2B5EF4-FFF2-40B4-BE49-F238E27FC236}">
                <a16:creationId xmlns:a16="http://schemas.microsoft.com/office/drawing/2014/main" id="{84243304-97E3-91CE-D607-9081935C57EB}"/>
              </a:ext>
            </a:extLst>
          </p:cNvPr>
          <p:cNvSpPr>
            <a:spLocks noGrp="1"/>
          </p:cNvSpPr>
          <p:nvPr>
            <p:ph idx="1"/>
          </p:nvPr>
        </p:nvSpPr>
        <p:spPr>
          <a:xfrm>
            <a:off x="680321" y="2336873"/>
            <a:ext cx="9613861" cy="4240572"/>
          </a:xfrm>
        </p:spPr>
        <p:txBody>
          <a:bodyPr>
            <a:normAutofit fontScale="85000" lnSpcReduction="10000"/>
          </a:bodyPr>
          <a:lstStyle/>
          <a:p>
            <a:r>
              <a:rPr lang="en-US" dirty="0"/>
              <a:t>RFI posted to collect information on the next statewide AEL competition</a:t>
            </a:r>
          </a:p>
          <a:p>
            <a:r>
              <a:rPr lang="en-US" dirty="0"/>
              <a:t> Available on the Texas Electronic State Business Daily/ Tx Smart Buy</a:t>
            </a:r>
          </a:p>
          <a:p>
            <a:pPr marL="0" indent="0">
              <a:buNone/>
            </a:pPr>
            <a:r>
              <a:rPr lang="en-US" sz="3300" u="sng" dirty="0">
                <a:solidFill>
                  <a:srgbClr val="1D5782"/>
                </a:solidFill>
                <a:latin typeface="Arial" panose="020B0604020202020204" pitchFamily="34" charset="0"/>
                <a:ea typeface="Calibri" panose="020F0502020204030204" pitchFamily="34" charset="0"/>
              </a:rPr>
              <a:t>Request for Information (RFI) 320-24-00051 Related to AEL Core Provider Grant</a:t>
            </a:r>
            <a:endParaRPr lang="en-US" sz="3300" u="sng" dirty="0">
              <a:solidFill>
                <a:srgbClr val="1D5782"/>
              </a:solidFill>
              <a:effectLst/>
              <a:latin typeface="Arial" panose="020B0604020202020204" pitchFamily="34" charset="0"/>
              <a:ea typeface="Calibri" panose="020F0502020204030204" pitchFamily="34" charset="0"/>
            </a:endParaRPr>
          </a:p>
        </p:txBody>
      </p:sp>
    </p:spTree>
    <p:extLst>
      <p:ext uri="{BB962C8B-B14F-4D97-AF65-F5344CB8AC3E}">
        <p14:creationId xmlns:p14="http://schemas.microsoft.com/office/powerpoint/2010/main" val="1910444370"/>
      </p:ext>
    </p:extLst>
  </p:cSld>
  <p:clrMapOvr>
    <a:masterClrMapping/>
  </p:clrMapOvr>
</p:sld>
</file>

<file path=ppt/theme/theme1.xml><?xml version="1.0" encoding="utf-8"?>
<a:theme xmlns:a="http://schemas.openxmlformats.org/drawingml/2006/main" name="Berlin">
  <a:themeElements>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Berlin">
      <a:majorFont>
        <a:latin typeface="Trebuchet MS" panose="020B0603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rebuchet MS" panose="020B0603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erlin">
      <a:fillStyleLst>
        <a:solidFill>
          <a:schemeClr val="phClr"/>
        </a:solidFill>
        <a:gradFill rotWithShape="1">
          <a:gsLst>
            <a:gs pos="0">
              <a:schemeClr val="phClr">
                <a:tint val="60000"/>
                <a:satMod val="100000"/>
                <a:lumMod val="110000"/>
              </a:schemeClr>
            </a:gs>
            <a:gs pos="100000">
              <a:schemeClr val="phClr">
                <a:tint val="70000"/>
                <a:satMod val="100000"/>
                <a:lumMod val="100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6000"/>
                <a:shade val="100000"/>
                <a:hueMod val="270000"/>
                <a:satMod val="200000"/>
                <a:lumMod val="128000"/>
              </a:schemeClr>
            </a:gs>
            <a:gs pos="50000">
              <a:schemeClr val="phClr">
                <a:shade val="100000"/>
                <a:hueMod val="100000"/>
                <a:satMod val="110000"/>
                <a:lumMod val="130000"/>
              </a:schemeClr>
            </a:gs>
            <a:gs pos="100000">
              <a:schemeClr val="phClr">
                <a:shade val="78000"/>
                <a:hueMod val="44000"/>
                <a:satMod val="200000"/>
                <a:lumMod val="69000"/>
              </a:schemeClr>
            </a:gs>
          </a:gsLst>
          <a:lin ang="2520000" scaled="0"/>
        </a:gradFill>
      </a:bgFillStyleLst>
    </a:fmtScheme>
  </a:themeElements>
  <a:objectDefaults/>
  <a:extraClrSchemeLst/>
  <a:extLst>
    <a:ext uri="{05A4C25C-085E-4340-85A3-A5531E510DB2}">
      <thm15:themeFamily xmlns:thm15="http://schemas.microsoft.com/office/thememl/2012/main" name="working template" id="{E93188FF-ABBF-4175-BD0C-58BBB23381C9}" vid="{BE0FCF59-B90C-4BE3-9C13-0E24E2BC5E63}"/>
    </a:ext>
  </a:extLst>
</a:theme>
</file>

<file path=ppt/theme/theme2.xml><?xml version="1.0" encoding="utf-8"?>
<a:theme xmlns:a="http://schemas.openxmlformats.org/drawingml/2006/main" name="DARK">
  <a:themeElements>
    <a:clrScheme name="Custom 9">
      <a:dk1>
        <a:srgbClr val="161108"/>
      </a:dk1>
      <a:lt1>
        <a:srgbClr val="F9F9F9"/>
      </a:lt1>
      <a:dk2>
        <a:srgbClr val="353B3F"/>
      </a:dk2>
      <a:lt2>
        <a:srgbClr val="F9F9F9"/>
      </a:lt2>
      <a:accent1>
        <a:srgbClr val="BC9850"/>
      </a:accent1>
      <a:accent2>
        <a:srgbClr val="9E7D3C"/>
      </a:accent2>
      <a:accent3>
        <a:srgbClr val="7A612E"/>
      </a:accent3>
      <a:accent4>
        <a:srgbClr val="564420"/>
      </a:accent4>
      <a:accent5>
        <a:srgbClr val="372C15"/>
      </a:accent5>
      <a:accent6>
        <a:srgbClr val="161108"/>
      </a:accent6>
      <a:hlink>
        <a:srgbClr val="BC9850"/>
      </a:hlink>
      <a:folHlink>
        <a:srgbClr val="9E7D3C"/>
      </a:folHlink>
    </a:clrScheme>
    <a:fontScheme name="Custom 1">
      <a:majorFont>
        <a:latin typeface="swis"/>
        <a:ea typeface=""/>
        <a:cs typeface=""/>
      </a:majorFont>
      <a:minorFont>
        <a:latin typeface="Calibri"/>
        <a:ea typeface=""/>
        <a:cs typeface=""/>
      </a:minorFont>
    </a:fontScheme>
    <a:fmtScheme name="Metropolitan">
      <a:fillStyleLst>
        <a:solidFill>
          <a:schemeClr val="phClr"/>
        </a:solidFill>
        <a:gradFill rotWithShape="1">
          <a:gsLst>
            <a:gs pos="0">
              <a:schemeClr val="phClr">
                <a:tint val="70000"/>
                <a:satMod val="100000"/>
                <a:lumMod val="110000"/>
              </a:schemeClr>
            </a:gs>
            <a:gs pos="50000">
              <a:schemeClr val="phClr">
                <a:tint val="75000"/>
                <a:satMod val="101000"/>
                <a:lumMod val="105000"/>
              </a:schemeClr>
            </a:gs>
            <a:gs pos="100000">
              <a:schemeClr val="phClr">
                <a:tint val="82000"/>
                <a:satMod val="104000"/>
                <a:lumMod val="105000"/>
              </a:schemeClr>
            </a:gs>
          </a:gsLst>
          <a:lin ang="2700000" scaled="0"/>
        </a:gradFill>
        <a:gradFill rotWithShape="1">
          <a:gsLst>
            <a:gs pos="0">
              <a:schemeClr val="phClr">
                <a:tint val="97000"/>
                <a:satMod val="100000"/>
                <a:lumMod val="102000"/>
              </a:schemeClr>
            </a:gs>
            <a:gs pos="50000">
              <a:schemeClr val="phClr">
                <a:shade val="100000"/>
                <a:satMod val="100000"/>
                <a:lumMod val="100000"/>
              </a:schemeClr>
            </a:gs>
            <a:gs pos="100000">
              <a:schemeClr val="phClr">
                <a:shade val="80000"/>
                <a:satMod val="100000"/>
                <a:lumMod val="99000"/>
              </a:schemeClr>
            </a:gs>
          </a:gsLst>
          <a:lin ang="27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name="Template for WES-8.11.20" id="{F319AB8C-5E85-4871-A486-E0E876AA5BB8}" vid="{85B17CD3-6950-4A15-B896-7AEE2C65FF9B}"/>
    </a:ext>
  </a:extLst>
</a:theme>
</file>

<file path=ppt/theme/theme3.xml><?xml version="1.0" encoding="utf-8"?>
<a:theme xmlns:a="http://schemas.openxmlformats.org/drawingml/2006/main" name="AIR 2021 Dark">
  <a:themeElements>
    <a:clrScheme name="GMMB-SwapCement for Light Sage">
      <a:dk1>
        <a:srgbClr val="000000"/>
      </a:dk1>
      <a:lt1>
        <a:srgbClr val="FFFFFF"/>
      </a:lt1>
      <a:dk2>
        <a:srgbClr val="1C252D"/>
      </a:dk2>
      <a:lt2>
        <a:srgbClr val="D1EEFC"/>
      </a:lt2>
      <a:accent1>
        <a:srgbClr val="00507F"/>
      </a:accent1>
      <a:accent2>
        <a:srgbClr val="009DD7"/>
      </a:accent2>
      <a:accent3>
        <a:srgbClr val="006E9F"/>
      </a:accent3>
      <a:accent4>
        <a:srgbClr val="08A94F"/>
      </a:accent4>
      <a:accent5>
        <a:srgbClr val="028342"/>
      </a:accent5>
      <a:accent6>
        <a:srgbClr val="E2E6E8"/>
      </a:accent6>
      <a:hlink>
        <a:srgbClr val="00507F"/>
      </a:hlink>
      <a:folHlink>
        <a:srgbClr val="49134C"/>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AIR-PPT_Standard-FINAL-052621.potx" id="{2BC97197-39D2-48FF-A27C-8C32CDD0575B}" vid="{B4B1B978-D097-4A0F-B8AC-9E89DF80710F}"/>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roject xmlns="13efc53b-a7e6-4120-b1e2-ae9f2851cca4">Advisory Committee</Project>
    <SubmittedDate xmlns="13efc53b-a7e6-4120-b1e2-ae9f2851cca4" xsi:nil="true"/>
    <Minutes xmlns="13efc53b-a7e6-4120-b1e2-ae9f2851cca4">
      <Url xsi:nil="true"/>
      <Description xsi:nil="true"/>
    </Minutes>
    <Sub_x002d_Project xmlns="13efc53b-a7e6-4120-b1e2-ae9f2851cca4" xsi:nil="true"/>
    <DueDate xmlns="13efc53b-a7e6-4120-b1e2-ae9f2851cca4" xsi:nil="true"/>
    <Completion_x002f_Posted_x0020_Date xmlns="13efc53b-a7e6-4120-b1e2-ae9f2851cca4" xsi:nil="true"/>
    <Status xmlns="13efc53b-a7e6-4120-b1e2-ae9f2851cca4" xsi:nil="true"/>
    <Notes0 xmlns="13efc53b-a7e6-4120-b1e2-ae9f2851cca4" xsi:nil="true"/>
    <Doc_x0020_Type xmlns="13efc53b-a7e6-4120-b1e2-ae9f2851cca4">Letter/TAB</Doc_x0020_Type>
    <CommissionDate xmlns="13efc53b-a7e6-4120-b1e2-ae9f2851cca4" xsi:nil="true"/>
    <Year xmlns="13efc53b-a7e6-4120-b1e2-ae9f2851cca4" xsi:nil="true"/>
    <Presenter xmlns="13efc53b-a7e6-4120-b1e2-ae9f2851cca4" xsi:nil="true"/>
    <PolicyDescription xmlns="13efc53b-a7e6-4120-b1e2-ae9f2851cca4" xsi:nil="true"/>
    <CommissionItem_x002f_PolicyItem xmlns="13efc53b-a7e6-4120-b1e2-ae9f2851cca4" xsi:nil="true"/>
    <lcf76f155ced4ddcb4097134ff3c332f xmlns="13efc53b-a7e6-4120-b1e2-ae9f2851cca4">
      <Terms xmlns="http://schemas.microsoft.com/office/infopath/2007/PartnerControls"/>
    </lcf76f155ced4ddcb4097134ff3c332f>
    <TaxCatchAll xmlns="baf464a5-443c-4111-9af5-10917cd50cf0"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DC192EF4A736D54D8E4B9DE0299C9E6E" ma:contentTypeVersion="52" ma:contentTypeDescription="Create a new document." ma:contentTypeScope="" ma:versionID="8564a22fab38f98e61c0a6d82828f8d0">
  <xsd:schema xmlns:xsd="http://www.w3.org/2001/XMLSchema" xmlns:xs="http://www.w3.org/2001/XMLSchema" xmlns:p="http://schemas.microsoft.com/office/2006/metadata/properties" xmlns:ns1="13efc53b-a7e6-4120-b1e2-ae9f2851cca4" xmlns:ns3="35625ac7-1bfd-4a7f-9a7f-d13086bfa749" xmlns:ns4="baf464a5-443c-4111-9af5-10917cd50cf0" targetNamespace="http://schemas.microsoft.com/office/2006/metadata/properties" ma:root="true" ma:fieldsID="d089e32c241aef974fc71721dfef1428" ns1:_="" ns3:_="" ns4:_="">
    <xsd:import namespace="13efc53b-a7e6-4120-b1e2-ae9f2851cca4"/>
    <xsd:import namespace="35625ac7-1bfd-4a7f-9a7f-d13086bfa749"/>
    <xsd:import namespace="baf464a5-443c-4111-9af5-10917cd50cf0"/>
    <xsd:element name="properties">
      <xsd:complexType>
        <xsd:sequence>
          <xsd:element name="documentManagement">
            <xsd:complexType>
              <xsd:all>
                <xsd:element ref="ns1:Project" minOccurs="0"/>
                <xsd:element ref="ns1:Sub_x002d_Project" minOccurs="0"/>
                <xsd:element ref="ns1:Doc_x0020_Type" minOccurs="0"/>
                <xsd:element ref="ns1:Status" minOccurs="0"/>
                <xsd:element ref="ns1:CommissionItem_x002f_PolicyItem" minOccurs="0"/>
                <xsd:element ref="ns1:Notes0" minOccurs="0"/>
                <xsd:element ref="ns1:Completion_x002f_Posted_x0020_Date" minOccurs="0"/>
                <xsd:element ref="ns1:MediaServiceMetadata" minOccurs="0"/>
                <xsd:element ref="ns1:MediaServiceFastMetadata" minOccurs="0"/>
                <xsd:element ref="ns3:SharedWithUsers" minOccurs="0"/>
                <xsd:element ref="ns3:SharedWithDetails" minOccurs="0"/>
                <xsd:element ref="ns1:CommissionDate" minOccurs="0"/>
                <xsd:element ref="ns1:SubmittedDate" minOccurs="0"/>
                <xsd:element ref="ns1:Year" minOccurs="0"/>
                <xsd:element ref="ns1:Minutes" minOccurs="0"/>
                <xsd:element ref="ns1:Presenter" minOccurs="0"/>
                <xsd:element ref="ns1:PolicyDescription" minOccurs="0"/>
                <xsd:element ref="ns1:lcf76f155ced4ddcb4097134ff3c332f" minOccurs="0"/>
                <xsd:element ref="ns4:TaxCatchAll" minOccurs="0"/>
                <xsd:element ref="ns1:MediaServiceDateTaken" minOccurs="0"/>
                <xsd:element ref="ns1:MediaServiceGenerationTime" minOccurs="0"/>
                <xsd:element ref="ns1:MediaServiceEventHashCode" minOccurs="0"/>
                <xsd:element ref="ns1:DueDate" minOccurs="0"/>
                <xsd:element ref="ns1:MediaServiceOCR" minOccurs="0"/>
                <xsd:element ref="ns1: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3efc53b-a7e6-4120-b1e2-ae9f2851cca4" elementFormDefault="qualified">
    <xsd:import namespace="http://schemas.microsoft.com/office/2006/documentManagement/types"/>
    <xsd:import namespace="http://schemas.microsoft.com/office/infopath/2007/PartnerControls"/>
    <xsd:element name="Project" ma:index="0" nillable="true" ma:displayName="AEL Policy Project" ma:internalName="Project" ma:readOnly="false">
      <xsd:simpleType>
        <xsd:restriction base="dms:Text">
          <xsd:maxLength value="255"/>
        </xsd:restriction>
      </xsd:simpleType>
    </xsd:element>
    <xsd:element name="Sub_x002d_Project" ma:index="1" nillable="true" ma:displayName="Sub-Project" ma:internalName="Sub_x002d_Project" ma:readOnly="false">
      <xsd:simpleType>
        <xsd:restriction base="dms:Text">
          <xsd:maxLength value="255"/>
        </xsd:restriction>
      </xsd:simpleType>
    </xsd:element>
    <xsd:element name="Doc_x0020_Type" ma:index="2" nillable="true" ma:displayName="Doc Type" ma:default="Letter/TAB" ma:format="Dropdown" ma:internalName="Doc_x0020_Type">
      <xsd:simpleType>
        <xsd:restriction base="dms:Choice">
          <xsd:enumeration value="Letter/TAB"/>
          <xsd:enumeration value="Guide"/>
          <xsd:enumeration value="Attachment"/>
          <xsd:enumeration value="Supplemental"/>
          <xsd:enumeration value="DP"/>
          <xsd:enumeration value="Report"/>
          <xsd:enumeration value="Talking Points"/>
          <xsd:enumeration value="Leg Resource"/>
        </xsd:restriction>
      </xsd:simpleType>
    </xsd:element>
    <xsd:element name="Status" ma:index="3" nillable="true" ma:displayName="Stage" ma:format="Dropdown" ma:internalName="Status">
      <xsd:simpleType>
        <xsd:restriction base="dms:Choice">
          <xsd:enumeration value="Draft - Author (Initial Stage)"/>
          <xsd:enumeration value="Draft – Author/Director"/>
          <xsd:enumeration value="Review – Integrated Review"/>
          <xsd:enumeration value="Review - AEL Author"/>
          <xsd:enumeration value="Review - WF Ed Deputy Director"/>
          <xsd:enumeration value="Review - AEL Director"/>
          <xsd:enumeration value="Review - Editing"/>
          <xsd:enumeration value="Review - 48-Hour"/>
          <xsd:enumeration value="Review - 5-Day"/>
          <xsd:enumeration value="Review – Deputy Division Director"/>
          <xsd:enumeration value="Briefing - Exec Mgmt."/>
          <xsd:enumeration value="Briefing - Commission Staff Week 1"/>
          <xsd:enumeration value="Briefing - Commission Staff Week 2"/>
          <xsd:enumeration value="Briefing - Commission Staff Week 3"/>
          <xsd:enumeration value="Notebook"/>
          <xsd:enumeration value="Complete (Commission Approved/Published)"/>
        </xsd:restriction>
      </xsd:simpleType>
    </xsd:element>
    <xsd:element name="CommissionItem_x002f_PolicyItem" ma:index="4" nillable="true" ma:displayName="Commission/Policy/Internal Item" ma:format="Dropdown" ma:internalName="CommissionItem_x002f_PolicyItem">
      <xsd:simpleType>
        <xsd:restriction base="dms:Choice">
          <xsd:enumeration value="Commission Action Item"/>
          <xsd:enumeration value="Commission Informational Item"/>
          <xsd:enumeration value="Policy Item"/>
          <xsd:enumeration value="TWC Internal"/>
        </xsd:restriction>
      </xsd:simpleType>
    </xsd:element>
    <xsd:element name="Notes0" ma:index="5" nillable="true" ma:displayName="Notes" ma:internalName="Notes0" ma:readOnly="false">
      <xsd:simpleType>
        <xsd:restriction base="dms:Note">
          <xsd:maxLength value="255"/>
        </xsd:restriction>
      </xsd:simpleType>
    </xsd:element>
    <xsd:element name="Completion_x002f_Posted_x0020_Date" ma:index="7" nillable="true" ma:displayName="Publication Date" ma:format="DateOnly" ma:hidden="true" ma:internalName="Completion_x002f_Posted_x0020_Date" ma:readOnly="false">
      <xsd:simpleType>
        <xsd:restriction base="dms:DateTime"/>
      </xsd:simpleType>
    </xsd:element>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CommissionDate" ma:index="19" nillable="true" ma:displayName="Commission Date" ma:format="DateOnly" ma:internalName="CommissionDate">
      <xsd:simpleType>
        <xsd:restriction base="dms:DateTime"/>
      </xsd:simpleType>
    </xsd:element>
    <xsd:element name="SubmittedDate" ma:index="20" nillable="true" ma:displayName="Submitted Date" ma:format="DateOnly" ma:internalName="SubmittedDate">
      <xsd:simpleType>
        <xsd:restriction base="dms:DateTime"/>
      </xsd:simpleType>
    </xsd:element>
    <xsd:element name="Year" ma:index="21" nillable="true" ma:displayName="Year" ma:format="Dropdown" ma:internalName="Year">
      <xsd:simpleType>
        <xsd:restriction base="dms:Choice">
          <xsd:enumeration value="2017"/>
          <xsd:enumeration value="2018"/>
          <xsd:enumeration value="2019"/>
          <xsd:enumeration value="2020"/>
          <xsd:enumeration value="2021"/>
          <xsd:enumeration value="2022"/>
        </xsd:restriction>
      </xsd:simpleType>
    </xsd:element>
    <xsd:element name="Minutes" ma:index="22" nillable="true" ma:displayName="Minutes" ma:format="Hyperlink" ma:internalName="Minutes">
      <xsd:complexType>
        <xsd:complexContent>
          <xsd:extension base="dms:URL">
            <xsd:sequence>
              <xsd:element name="Url" type="dms:ValidUrl" minOccurs="0" nillable="true"/>
              <xsd:element name="Description" type="xsd:string" nillable="true"/>
            </xsd:sequence>
          </xsd:extension>
        </xsd:complexContent>
      </xsd:complexType>
    </xsd:element>
    <xsd:element name="Presenter" ma:index="23" nillable="true" ma:displayName="Presenter" ma:format="Dropdown" ma:internalName="Presenter">
      <xsd:simpleType>
        <xsd:restriction base="dms:Choice">
          <xsd:enumeration value="AEL"/>
          <xsd:enumeration value="WDD"/>
          <xsd:enumeration value="SWI"/>
          <xsd:enumeration value="Budget/Finance"/>
          <xsd:enumeration value="I3"/>
          <xsd:enumeration value="WF Policy"/>
        </xsd:restriction>
      </xsd:simpleType>
    </xsd:element>
    <xsd:element name="PolicyDescription" ma:index="24" nillable="true" ma:displayName="Policy Description" ma:format="Dropdown" ma:internalName="PolicyDescription">
      <xsd:simpleType>
        <xsd:restriction base="dms:Note">
          <xsd:maxLength value="255"/>
        </xsd:restriction>
      </xsd:simpleType>
    </xsd:element>
    <xsd:element name="lcf76f155ced4ddcb4097134ff3c332f" ma:index="26" nillable="true" ma:taxonomy="true" ma:internalName="lcf76f155ced4ddcb4097134ff3c332f" ma:taxonomyFieldName="MediaServiceImageTags" ma:displayName="Image Tags" ma:readOnly="false" ma:fieldId="{5cf76f15-5ced-4ddc-b409-7134ff3c332f}" ma:taxonomyMulti="true" ma:sspId="b2870f7a-ebce-4420-99c3-1cd72abed08e" ma:termSetId="09814cd3-568e-fe90-9814-8d621ff8fb84" ma:anchorId="fba54fb3-c3e1-fe81-a776-ca4b69148c4d" ma:open="true" ma:isKeyword="false">
      <xsd:complexType>
        <xsd:sequence>
          <xsd:element ref="pc:Terms" minOccurs="0" maxOccurs="1"/>
        </xsd:sequence>
      </xsd:complexType>
    </xsd:element>
    <xsd:element name="MediaServiceDateTaken" ma:index="28" nillable="true" ma:displayName="MediaServiceDateTaken" ma:hidden="true" ma:internalName="MediaServiceDateTaken" ma:readOnly="true">
      <xsd:simpleType>
        <xsd:restriction base="dms:Text"/>
      </xsd:simpleType>
    </xsd:element>
    <xsd:element name="MediaServiceGenerationTime" ma:index="29" nillable="true" ma:displayName="MediaServiceGenerationTime" ma:hidden="true" ma:internalName="MediaServiceGenerationTime" ma:readOnly="true">
      <xsd:simpleType>
        <xsd:restriction base="dms:Text"/>
      </xsd:simpleType>
    </xsd:element>
    <xsd:element name="MediaServiceEventHashCode" ma:index="30" nillable="true" ma:displayName="MediaServiceEventHashCode" ma:hidden="true" ma:internalName="MediaServiceEventHashCode" ma:readOnly="true">
      <xsd:simpleType>
        <xsd:restriction base="dms:Text"/>
      </xsd:simpleType>
    </xsd:element>
    <xsd:element name="DueDate" ma:index="31" nillable="true" ma:displayName="Date" ma:format="Dropdown" ma:internalName="DueDate">
      <xsd:simpleType>
        <xsd:restriction base="dms:Note">
          <xsd:maxLength value="255"/>
        </xsd:restriction>
      </xsd:simpleType>
    </xsd:element>
    <xsd:element name="MediaServiceOCR" ma:index="32" nillable="true" ma:displayName="Extracted Text" ma:internalName="MediaServiceOCR" ma:readOnly="true">
      <xsd:simpleType>
        <xsd:restriction base="dms:Note">
          <xsd:maxLength value="255"/>
        </xsd:restriction>
      </xsd:simpleType>
    </xsd:element>
    <xsd:element name="MediaServiceLocation" ma:index="33"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5625ac7-1bfd-4a7f-9a7f-d13086bfa749" elementFormDefault="qualified">
    <xsd:import namespace="http://schemas.microsoft.com/office/2006/documentManagement/types"/>
    <xsd:import namespace="http://schemas.microsoft.com/office/infopath/2007/PartnerControls"/>
    <xsd:element name="SharedWithUsers" ma:index="13"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af464a5-443c-4111-9af5-10917cd50cf0" elementFormDefault="qualified">
    <xsd:import namespace="http://schemas.microsoft.com/office/2006/documentManagement/types"/>
    <xsd:import namespace="http://schemas.microsoft.com/office/infopath/2007/PartnerControls"/>
    <xsd:element name="TaxCatchAll" ma:index="27" nillable="true" ma:displayName="Taxonomy Catch All Column" ma:hidden="true" ma:list="{dd43b680-da4e-45a5-8372-5afb948bc79c}" ma:internalName="TaxCatchAll" ma:showField="CatchAllData" ma:web="baf464a5-443c-4111-9af5-10917cd50cf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displayName="Letter/Guide/TAB/DP 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5116307-15C8-4F54-BFD5-EBC6DBDFB469}">
  <ds:schemaRefs>
    <ds:schemaRef ds:uri="http://schemas.microsoft.com/sharepoint/v3/contenttype/forms"/>
  </ds:schemaRefs>
</ds:datastoreItem>
</file>

<file path=customXml/itemProps2.xml><?xml version="1.0" encoding="utf-8"?>
<ds:datastoreItem xmlns:ds="http://schemas.openxmlformats.org/officeDocument/2006/customXml" ds:itemID="{2F7872D7-BAE0-42A7-8501-4E7E427C3259}">
  <ds:schemaRefs>
    <ds:schemaRef ds:uri="http://purl.org/dc/terms/"/>
    <ds:schemaRef ds:uri="http://schemas.microsoft.com/office/2006/documentManagement/types"/>
    <ds:schemaRef ds:uri="http://schemas.microsoft.com/office/infopath/2007/PartnerControls"/>
    <ds:schemaRef ds:uri="http://purl.org/dc/elements/1.1/"/>
    <ds:schemaRef ds:uri="13efc53b-a7e6-4120-b1e2-ae9f2851cca4"/>
    <ds:schemaRef ds:uri="35625ac7-1bfd-4a7f-9a7f-d13086bfa749"/>
    <ds:schemaRef ds:uri="http://schemas.microsoft.com/office/2006/metadata/properties"/>
    <ds:schemaRef ds:uri="http://schemas.openxmlformats.org/package/2006/metadata/core-properties"/>
    <ds:schemaRef ds:uri="baf464a5-443c-4111-9af5-10917cd50cf0"/>
    <ds:schemaRef ds:uri="http://www.w3.org/XML/1998/namespace"/>
    <ds:schemaRef ds:uri="http://purl.org/dc/dcmitype/"/>
  </ds:schemaRefs>
</ds:datastoreItem>
</file>

<file path=customXml/itemProps3.xml><?xml version="1.0" encoding="utf-8"?>
<ds:datastoreItem xmlns:ds="http://schemas.openxmlformats.org/officeDocument/2006/customXml" ds:itemID="{1B7A8F6E-C52C-4E37-91C6-529F0CA1D1BA}">
  <ds:schemaRefs>
    <ds:schemaRef ds:uri="13efc53b-a7e6-4120-b1e2-ae9f2851cca4"/>
    <ds:schemaRef ds:uri="35625ac7-1bfd-4a7f-9a7f-d13086bfa749"/>
    <ds:schemaRef ds:uri="baf464a5-443c-4111-9af5-10917cd50cf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TWC Accessible Cities</Template>
  <TotalTime>1218</TotalTime>
  <Words>1814</Words>
  <Application>Microsoft Office PowerPoint</Application>
  <PresentationFormat>Widescreen</PresentationFormat>
  <Paragraphs>254</Paragraphs>
  <Slides>45</Slides>
  <Notes>20</Notes>
  <HiddenSlides>0</HiddenSlides>
  <MMClips>0</MMClips>
  <ScaleCrop>false</ScaleCrop>
  <HeadingPairs>
    <vt:vector size="6" baseType="variant">
      <vt:variant>
        <vt:lpstr>Fonts Used</vt:lpstr>
      </vt:variant>
      <vt:variant>
        <vt:i4>15</vt:i4>
      </vt:variant>
      <vt:variant>
        <vt:lpstr>Theme</vt:lpstr>
      </vt:variant>
      <vt:variant>
        <vt:i4>3</vt:i4>
      </vt:variant>
      <vt:variant>
        <vt:lpstr>Slide Titles</vt:lpstr>
      </vt:variant>
      <vt:variant>
        <vt:i4>45</vt:i4>
      </vt:variant>
    </vt:vector>
  </HeadingPairs>
  <TitlesOfParts>
    <vt:vector size="63" baseType="lpstr">
      <vt:lpstr>Arial</vt:lpstr>
      <vt:lpstr>Arial Narrow</vt:lpstr>
      <vt:lpstr>Calibri</vt:lpstr>
      <vt:lpstr>Courier New</vt:lpstr>
      <vt:lpstr>Georgia</vt:lpstr>
      <vt:lpstr>Impact</vt:lpstr>
      <vt:lpstr>Open Sans</vt:lpstr>
      <vt:lpstr>Open Sans Light</vt:lpstr>
      <vt:lpstr>Open Sans Semibold</vt:lpstr>
      <vt:lpstr>Segoe UI</vt:lpstr>
      <vt:lpstr>swis</vt:lpstr>
      <vt:lpstr>Symbol</vt:lpstr>
      <vt:lpstr>Times New Roman</vt:lpstr>
      <vt:lpstr>Trebuchet MS</vt:lpstr>
      <vt:lpstr>Verdana</vt:lpstr>
      <vt:lpstr>Berlin</vt:lpstr>
      <vt:lpstr>DARK</vt:lpstr>
      <vt:lpstr>AIR 2021 Dark</vt:lpstr>
      <vt:lpstr>Adult Education &amp; Literacy Advisory Committee Meeting (Virtual)</vt:lpstr>
      <vt:lpstr>June 21st, 2023  Agenda</vt:lpstr>
      <vt:lpstr>Opening Remarks</vt:lpstr>
      <vt:lpstr>Commissioner Remarks</vt:lpstr>
      <vt:lpstr>TWC AEL Updates</vt:lpstr>
      <vt:lpstr>Legislative Update</vt:lpstr>
      <vt:lpstr>SB 2032 - Signed</vt:lpstr>
      <vt:lpstr>SB 2139- With Governor </vt:lpstr>
      <vt:lpstr>Request for Information (RFI)</vt:lpstr>
      <vt:lpstr>AEL Advisory Committee</vt:lpstr>
      <vt:lpstr>Guest Speaker</vt:lpstr>
      <vt:lpstr> Fame USA </vt:lpstr>
      <vt:lpstr>Pooja Tripathi Director, Workforce Initiatives Manufacturing Institute</vt:lpstr>
      <vt:lpstr>What is “FAME”?</vt:lpstr>
      <vt:lpstr>Timeline</vt:lpstr>
      <vt:lpstr>FAME Network</vt:lpstr>
      <vt:lpstr>The FAME Model</vt:lpstr>
      <vt:lpstr>Look Professional,  Become  Professional</vt:lpstr>
      <vt:lpstr>The Structure</vt:lpstr>
      <vt:lpstr>Integration + Collaboration</vt:lpstr>
      <vt:lpstr>AEL Alignment</vt:lpstr>
      <vt:lpstr>How Can We Help?</vt:lpstr>
      <vt:lpstr>Guest Speaker </vt:lpstr>
      <vt:lpstr>Workforce Solutions</vt:lpstr>
      <vt:lpstr>System Alignment</vt:lpstr>
      <vt:lpstr>AEL Strategic Plan</vt:lpstr>
      <vt:lpstr>Who and How Overview</vt:lpstr>
      <vt:lpstr>Who/ How</vt:lpstr>
      <vt:lpstr>Board Strategic Vision Sector-Based Partnerships</vt:lpstr>
      <vt:lpstr>Talent Pipeline Management</vt:lpstr>
      <vt:lpstr>WSA Local Plan Economic and Workforce Analysis Target Clusters and Industries</vt:lpstr>
      <vt:lpstr>Target Occupations 2021-2024</vt:lpstr>
      <vt:lpstr>Industry Sector Scorecard BCY23</vt:lpstr>
      <vt:lpstr>Business Services Unit Scorecard</vt:lpstr>
      <vt:lpstr>Employer Collaborative</vt:lpstr>
      <vt:lpstr>Career Pathways</vt:lpstr>
      <vt:lpstr>Rebranding of Centers</vt:lpstr>
      <vt:lpstr>Rebranding of Centers Continued </vt:lpstr>
      <vt:lpstr>Workforce Academy</vt:lpstr>
      <vt:lpstr>Workforce Leadership Academy</vt:lpstr>
      <vt:lpstr>Questions</vt:lpstr>
      <vt:lpstr>AEL Committee Discussion</vt:lpstr>
      <vt:lpstr>Committee Next Steps</vt:lpstr>
      <vt:lpstr>Closing Remarks </vt:lpstr>
      <vt:lpstr>Next AEL Advisory Committee Meeting</vt:lpstr>
    </vt:vector>
  </TitlesOfParts>
  <Manager>anson.green@twc.state.tx.us</Manager>
  <Company>Texas Workforce Commission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Advisory Committee Meeting</dc:title>
  <dc:creator>Zachmann,Alaina</dc:creator>
  <cp:lastModifiedBy>Gregurek,Emily F</cp:lastModifiedBy>
  <cp:revision>7</cp:revision>
  <dcterms:created xsi:type="dcterms:W3CDTF">2020-06-08T16:43:43Z</dcterms:created>
  <dcterms:modified xsi:type="dcterms:W3CDTF">2023-06-27T16:06:43Z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0x010100DC192EF4A736D54D8E4B9DE0299C9E6E</vt:lpwstr>
  </property>
  <property fmtid="{D5CDD505-2E9C-101B-9397-08002B2CF9AE}" pid="3" name="MediaServiceImageTags">
    <vt:lpwstr/>
  </property>
</Properties>
</file>