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735" r:id="rId5"/>
    <p:sldMasterId id="2147483797" r:id="rId6"/>
  </p:sldMasterIdLst>
  <p:notesMasterIdLst>
    <p:notesMasterId r:id="rId51"/>
  </p:notesMasterIdLst>
  <p:sldIdLst>
    <p:sldId id="267" r:id="rId7"/>
    <p:sldId id="395" r:id="rId8"/>
    <p:sldId id="1304" r:id="rId9"/>
    <p:sldId id="2456" r:id="rId10"/>
    <p:sldId id="2455" r:id="rId11"/>
    <p:sldId id="1296" r:id="rId12"/>
    <p:sldId id="2457" r:id="rId13"/>
    <p:sldId id="2461" r:id="rId14"/>
    <p:sldId id="2459" r:id="rId15"/>
    <p:sldId id="1305" r:id="rId16"/>
    <p:sldId id="1298" r:id="rId17"/>
    <p:sldId id="1309" r:id="rId18"/>
    <p:sldId id="269" r:id="rId19"/>
    <p:sldId id="270" r:id="rId20"/>
    <p:sldId id="271" r:id="rId21"/>
    <p:sldId id="274" r:id="rId22"/>
    <p:sldId id="1313" r:id="rId23"/>
    <p:sldId id="275" r:id="rId24"/>
    <p:sldId id="273" r:id="rId25"/>
    <p:sldId id="276" r:id="rId26"/>
    <p:sldId id="283" r:id="rId27"/>
    <p:sldId id="258" r:id="rId28"/>
    <p:sldId id="279" r:id="rId29"/>
    <p:sldId id="280" r:id="rId30"/>
    <p:sldId id="282" r:id="rId31"/>
    <p:sldId id="268" r:id="rId32"/>
    <p:sldId id="278" r:id="rId33"/>
    <p:sldId id="259" r:id="rId34"/>
    <p:sldId id="281" r:id="rId35"/>
    <p:sldId id="2446" r:id="rId36"/>
    <p:sldId id="2430" r:id="rId37"/>
    <p:sldId id="2448" r:id="rId38"/>
    <p:sldId id="2451" r:id="rId39"/>
    <p:sldId id="285" r:id="rId40"/>
    <p:sldId id="2452" r:id="rId41"/>
    <p:sldId id="2449" r:id="rId42"/>
    <p:sldId id="261" r:id="rId43"/>
    <p:sldId id="2453" r:id="rId44"/>
    <p:sldId id="2465" r:id="rId45"/>
    <p:sldId id="2466" r:id="rId46"/>
    <p:sldId id="2467" r:id="rId47"/>
    <p:sldId id="2454" r:id="rId48"/>
    <p:sldId id="434" r:id="rId49"/>
    <p:sldId id="42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2EE"/>
    <a:srgbClr val="FF9999"/>
    <a:srgbClr val="85C645"/>
    <a:srgbClr val="005179"/>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2B6CC6-6BC2-46F2-8339-0526D1C0BA15}" v="2316" dt="2023-03-20T18:14:04.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49" autoAdjust="0"/>
  </p:normalViewPr>
  <p:slideViewPr>
    <p:cSldViewPr snapToGrid="0">
      <p:cViewPr>
        <p:scale>
          <a:sx n="55" d="100"/>
          <a:sy n="55" d="100"/>
        </p:scale>
        <p:origin x="274" y="466"/>
      </p:cViewPr>
      <p:guideLst>
        <p:guide orient="horz" pos="2160"/>
        <p:guide pos="3840"/>
      </p:guideLst>
    </p:cSldViewPr>
  </p:slideViewPr>
  <p:outlineViewPr>
    <p:cViewPr>
      <p:scale>
        <a:sx n="50" d="100"/>
        <a:sy n="50" d="100"/>
      </p:scale>
      <p:origin x="0" y="-114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Jennifer" userId="b32b847f-13d2-4ffa-a7e2-641fb3d00a3d" providerId="ADAL" clId="{632B6CC6-6BC2-46F2-8339-0526D1C0BA15}"/>
    <pc:docChg chg="undo custSel addSld delSld modSld">
      <pc:chgData name="Kelly,Jennifer" userId="b32b847f-13d2-4ffa-a7e2-641fb3d00a3d" providerId="ADAL" clId="{632B6CC6-6BC2-46F2-8339-0526D1C0BA15}" dt="2023-03-20T18:14:04.754" v="3419" actId="1076"/>
      <pc:docMkLst>
        <pc:docMk/>
      </pc:docMkLst>
      <pc:sldChg chg="modSp">
        <pc:chgData name="Kelly,Jennifer" userId="b32b847f-13d2-4ffa-a7e2-641fb3d00a3d" providerId="ADAL" clId="{632B6CC6-6BC2-46F2-8339-0526D1C0BA15}" dt="2023-03-20T18:07:12.446" v="3173" actId="962"/>
        <pc:sldMkLst>
          <pc:docMk/>
          <pc:sldMk cId="3042767421" sldId="258"/>
        </pc:sldMkLst>
        <pc:picChg chg="mod">
          <ac:chgData name="Kelly,Jennifer" userId="b32b847f-13d2-4ffa-a7e2-641fb3d00a3d" providerId="ADAL" clId="{632B6CC6-6BC2-46F2-8339-0526D1C0BA15}" dt="2023-03-20T18:07:12.446" v="3173" actId="962"/>
          <ac:picMkLst>
            <pc:docMk/>
            <pc:sldMk cId="3042767421" sldId="258"/>
            <ac:picMk id="2" creationId="{81F241D6-36EF-655B-A522-161126752284}"/>
          </ac:picMkLst>
        </pc:picChg>
      </pc:sldChg>
      <pc:sldChg chg="modSp">
        <pc:chgData name="Kelly,Jennifer" userId="b32b847f-13d2-4ffa-a7e2-641fb3d00a3d" providerId="ADAL" clId="{632B6CC6-6BC2-46F2-8339-0526D1C0BA15}" dt="2023-03-20T18:11:28.707" v="3406" actId="962"/>
        <pc:sldMkLst>
          <pc:docMk/>
          <pc:sldMk cId="4165669977" sldId="259"/>
        </pc:sldMkLst>
        <pc:picChg chg="mod">
          <ac:chgData name="Kelly,Jennifer" userId="b32b847f-13d2-4ffa-a7e2-641fb3d00a3d" providerId="ADAL" clId="{632B6CC6-6BC2-46F2-8339-0526D1C0BA15}" dt="2023-03-20T18:11:28.707" v="3406" actId="962"/>
          <ac:picMkLst>
            <pc:docMk/>
            <pc:sldMk cId="4165669977" sldId="259"/>
            <ac:picMk id="3" creationId="{9E41D599-77EB-BCBA-9319-A4B7E5E1BEFA}"/>
          </ac:picMkLst>
        </pc:picChg>
        <pc:picChg chg="mod">
          <ac:chgData name="Kelly,Jennifer" userId="b32b847f-13d2-4ffa-a7e2-641fb3d00a3d" providerId="ADAL" clId="{632B6CC6-6BC2-46F2-8339-0526D1C0BA15}" dt="2023-03-20T18:08:47.616" v="3181" actId="962"/>
          <ac:picMkLst>
            <pc:docMk/>
            <pc:sldMk cId="4165669977" sldId="259"/>
            <ac:picMk id="4" creationId="{E82E11B6-CF4C-0C71-D4D7-7E9285B692CC}"/>
          </ac:picMkLst>
        </pc:picChg>
      </pc:sldChg>
      <pc:sldChg chg="modSp">
        <pc:chgData name="Kelly,Jennifer" userId="b32b847f-13d2-4ffa-a7e2-641fb3d00a3d" providerId="ADAL" clId="{632B6CC6-6BC2-46F2-8339-0526D1C0BA15}" dt="2023-03-20T18:08:23.294" v="3179" actId="962"/>
        <pc:sldMkLst>
          <pc:docMk/>
          <pc:sldMk cId="539999051" sldId="268"/>
        </pc:sldMkLst>
        <pc:picChg chg="mod">
          <ac:chgData name="Kelly,Jennifer" userId="b32b847f-13d2-4ffa-a7e2-641fb3d00a3d" providerId="ADAL" clId="{632B6CC6-6BC2-46F2-8339-0526D1C0BA15}" dt="2023-03-20T18:08:23.294" v="3179" actId="962"/>
          <ac:picMkLst>
            <pc:docMk/>
            <pc:sldMk cId="539999051" sldId="268"/>
            <ac:picMk id="2" creationId="{DA3425AF-DD25-AED4-F48E-22DF27C6EE49}"/>
          </ac:picMkLst>
        </pc:picChg>
      </pc:sldChg>
      <pc:sldChg chg="modSp">
        <pc:chgData name="Kelly,Jennifer" userId="b32b847f-13d2-4ffa-a7e2-641fb3d00a3d" providerId="ADAL" clId="{632B6CC6-6BC2-46F2-8339-0526D1C0BA15}" dt="2023-03-20T18:01:29.217" v="3163" actId="962"/>
        <pc:sldMkLst>
          <pc:docMk/>
          <pc:sldMk cId="4034839993" sldId="269"/>
        </pc:sldMkLst>
        <pc:picChg chg="mod">
          <ac:chgData name="Kelly,Jennifer" userId="b32b847f-13d2-4ffa-a7e2-641fb3d00a3d" providerId="ADAL" clId="{632B6CC6-6BC2-46F2-8339-0526D1C0BA15}" dt="2023-03-20T18:01:29.217" v="3163" actId="962"/>
          <ac:picMkLst>
            <pc:docMk/>
            <pc:sldMk cId="4034839993" sldId="269"/>
            <ac:picMk id="2" creationId="{2BDA8223-6A62-A824-DB7F-3BB0A10C5B92}"/>
          </ac:picMkLst>
        </pc:picChg>
      </pc:sldChg>
      <pc:sldChg chg="modSp">
        <pc:chgData name="Kelly,Jennifer" userId="b32b847f-13d2-4ffa-a7e2-641fb3d00a3d" providerId="ADAL" clId="{632B6CC6-6BC2-46F2-8339-0526D1C0BA15}" dt="2023-03-20T18:05:53.647" v="3165" actId="962"/>
        <pc:sldMkLst>
          <pc:docMk/>
          <pc:sldMk cId="168632946" sldId="270"/>
        </pc:sldMkLst>
        <pc:spChg chg="mod">
          <ac:chgData name="Kelly,Jennifer" userId="b32b847f-13d2-4ffa-a7e2-641fb3d00a3d" providerId="ADAL" clId="{632B6CC6-6BC2-46F2-8339-0526D1C0BA15}" dt="2023-03-20T17:32:10.952" v="2988"/>
          <ac:spMkLst>
            <pc:docMk/>
            <pc:sldMk cId="168632946" sldId="270"/>
            <ac:spMk id="5" creationId="{00000000-0000-0000-0000-000000000000}"/>
          </ac:spMkLst>
        </pc:spChg>
        <pc:picChg chg="mod">
          <ac:chgData name="Kelly,Jennifer" userId="b32b847f-13d2-4ffa-a7e2-641fb3d00a3d" providerId="ADAL" clId="{632B6CC6-6BC2-46F2-8339-0526D1C0BA15}" dt="2023-03-20T18:01:46.228" v="3164" actId="962"/>
          <ac:picMkLst>
            <pc:docMk/>
            <pc:sldMk cId="168632946" sldId="270"/>
            <ac:picMk id="3" creationId="{D89B6C85-B4C1-F9C0-1B1A-4C8540940B2B}"/>
          </ac:picMkLst>
        </pc:picChg>
        <pc:picChg chg="mod">
          <ac:chgData name="Kelly,Jennifer" userId="b32b847f-13d2-4ffa-a7e2-641fb3d00a3d" providerId="ADAL" clId="{632B6CC6-6BC2-46F2-8339-0526D1C0BA15}" dt="2023-03-20T18:05:53.647" v="3165" actId="962"/>
          <ac:picMkLst>
            <pc:docMk/>
            <pc:sldMk cId="168632946" sldId="270"/>
            <ac:picMk id="4" creationId="{3BBC1A65-6E70-1009-3B7D-E5C214486EF5}"/>
          </ac:picMkLst>
        </pc:picChg>
      </pc:sldChg>
      <pc:sldChg chg="modSp">
        <pc:chgData name="Kelly,Jennifer" userId="b32b847f-13d2-4ffa-a7e2-641fb3d00a3d" providerId="ADAL" clId="{632B6CC6-6BC2-46F2-8339-0526D1C0BA15}" dt="2023-03-20T18:06:02.754" v="3166" actId="962"/>
        <pc:sldMkLst>
          <pc:docMk/>
          <pc:sldMk cId="3424143078" sldId="271"/>
        </pc:sldMkLst>
        <pc:grpChg chg="mod">
          <ac:chgData name="Kelly,Jennifer" userId="b32b847f-13d2-4ffa-a7e2-641fb3d00a3d" providerId="ADAL" clId="{632B6CC6-6BC2-46F2-8339-0526D1C0BA15}" dt="2023-03-16T21:22:59.062" v="247" actId="962"/>
          <ac:grpSpMkLst>
            <pc:docMk/>
            <pc:sldMk cId="3424143078" sldId="271"/>
            <ac:grpSpMk id="14" creationId="{43CB0808-6E19-A02B-2CAF-449319E4DF1C}"/>
          </ac:grpSpMkLst>
        </pc:grpChg>
        <pc:graphicFrameChg chg="mod">
          <ac:chgData name="Kelly,Jennifer" userId="b32b847f-13d2-4ffa-a7e2-641fb3d00a3d" providerId="ADAL" clId="{632B6CC6-6BC2-46F2-8339-0526D1C0BA15}" dt="2023-03-16T21:21:40.071" v="167" actId="962"/>
          <ac:graphicFrameMkLst>
            <pc:docMk/>
            <pc:sldMk cId="3424143078" sldId="271"/>
            <ac:graphicFrameMk id="4" creationId="{CFAFE108-44C5-F3EA-030D-48F047DC2885}"/>
          </ac:graphicFrameMkLst>
        </pc:graphicFrameChg>
        <pc:picChg chg="mod">
          <ac:chgData name="Kelly,Jennifer" userId="b32b847f-13d2-4ffa-a7e2-641fb3d00a3d" providerId="ADAL" clId="{632B6CC6-6BC2-46F2-8339-0526D1C0BA15}" dt="2023-03-20T18:06:02.754" v="3166" actId="962"/>
          <ac:picMkLst>
            <pc:docMk/>
            <pc:sldMk cId="3424143078" sldId="271"/>
            <ac:picMk id="5" creationId="{5E7F1353-0785-005E-B983-2B0990FAA7DE}"/>
          </ac:picMkLst>
        </pc:picChg>
      </pc:sldChg>
      <pc:sldChg chg="modSp mod">
        <pc:chgData name="Kelly,Jennifer" userId="b32b847f-13d2-4ffa-a7e2-641fb3d00a3d" providerId="ADAL" clId="{632B6CC6-6BC2-46F2-8339-0526D1C0BA15}" dt="2023-03-20T18:06:43.078" v="3170" actId="962"/>
        <pc:sldMkLst>
          <pc:docMk/>
          <pc:sldMk cId="2235022072" sldId="273"/>
        </pc:sldMkLst>
        <pc:picChg chg="mod">
          <ac:chgData name="Kelly,Jennifer" userId="b32b847f-13d2-4ffa-a7e2-641fb3d00a3d" providerId="ADAL" clId="{632B6CC6-6BC2-46F2-8339-0526D1C0BA15}" dt="2023-03-20T18:06:43.078" v="3170" actId="962"/>
          <ac:picMkLst>
            <pc:docMk/>
            <pc:sldMk cId="2235022072" sldId="273"/>
            <ac:picMk id="5" creationId="{5E7F1353-0785-005E-B983-2B0990FAA7DE}"/>
          </ac:picMkLst>
        </pc:picChg>
        <pc:picChg chg="mod">
          <ac:chgData name="Kelly,Jennifer" userId="b32b847f-13d2-4ffa-a7e2-641fb3d00a3d" providerId="ADAL" clId="{632B6CC6-6BC2-46F2-8339-0526D1C0BA15}" dt="2023-03-16T21:31:19.468" v="1205" actId="962"/>
          <ac:picMkLst>
            <pc:docMk/>
            <pc:sldMk cId="2235022072" sldId="273"/>
            <ac:picMk id="22" creationId="{539BE0E7-DDA1-1997-9BD1-8B18B5C7FC96}"/>
          </ac:picMkLst>
        </pc:picChg>
      </pc:sldChg>
      <pc:sldChg chg="addSp delSp modSp mod">
        <pc:chgData name="Kelly,Jennifer" userId="b32b847f-13d2-4ffa-a7e2-641fb3d00a3d" providerId="ADAL" clId="{632B6CC6-6BC2-46F2-8339-0526D1C0BA15}" dt="2023-03-20T18:14:04.754" v="3419" actId="1076"/>
        <pc:sldMkLst>
          <pc:docMk/>
          <pc:sldMk cId="2571681506" sldId="274"/>
        </pc:sldMkLst>
        <pc:spChg chg="add del mod">
          <ac:chgData name="Kelly,Jennifer" userId="b32b847f-13d2-4ffa-a7e2-641fb3d00a3d" providerId="ADAL" clId="{632B6CC6-6BC2-46F2-8339-0526D1C0BA15}" dt="2023-03-20T18:13:41.802" v="3415" actId="21"/>
          <ac:spMkLst>
            <pc:docMk/>
            <pc:sldMk cId="2571681506" sldId="274"/>
            <ac:spMk id="37" creationId="{7D699F5C-F65B-3FA1-06D8-5BC66A524A0C}"/>
          </ac:spMkLst>
        </pc:spChg>
        <pc:spChg chg="mod">
          <ac:chgData name="Kelly,Jennifer" userId="b32b847f-13d2-4ffa-a7e2-641fb3d00a3d" providerId="ADAL" clId="{632B6CC6-6BC2-46F2-8339-0526D1C0BA15}" dt="2023-03-20T18:14:04.754" v="3419" actId="1076"/>
          <ac:spMkLst>
            <pc:docMk/>
            <pc:sldMk cId="2571681506" sldId="274"/>
            <ac:spMk id="38" creationId="{79A37939-73AA-81C8-05EA-6469C76C8959}"/>
          </ac:spMkLst>
        </pc:spChg>
        <pc:spChg chg="mod">
          <ac:chgData name="Kelly,Jennifer" userId="b32b847f-13d2-4ffa-a7e2-641fb3d00a3d" providerId="ADAL" clId="{632B6CC6-6BC2-46F2-8339-0526D1C0BA15}" dt="2023-03-20T18:14:04.754" v="3419" actId="1076"/>
          <ac:spMkLst>
            <pc:docMk/>
            <pc:sldMk cId="2571681506" sldId="274"/>
            <ac:spMk id="39" creationId="{F9051E4B-5436-3B7E-41B5-33EF041B3703}"/>
          </ac:spMkLst>
        </pc:spChg>
        <pc:spChg chg="mod">
          <ac:chgData name="Kelly,Jennifer" userId="b32b847f-13d2-4ffa-a7e2-641fb3d00a3d" providerId="ADAL" clId="{632B6CC6-6BC2-46F2-8339-0526D1C0BA15}" dt="2023-03-20T18:14:04.754" v="3419" actId="1076"/>
          <ac:spMkLst>
            <pc:docMk/>
            <pc:sldMk cId="2571681506" sldId="274"/>
            <ac:spMk id="40" creationId="{1BC84396-51A3-AADD-AA4D-839A6501FE0D}"/>
          </ac:spMkLst>
        </pc:spChg>
        <pc:spChg chg="mod">
          <ac:chgData name="Kelly,Jennifer" userId="b32b847f-13d2-4ffa-a7e2-641fb3d00a3d" providerId="ADAL" clId="{632B6CC6-6BC2-46F2-8339-0526D1C0BA15}" dt="2023-03-20T18:14:04.754" v="3419" actId="1076"/>
          <ac:spMkLst>
            <pc:docMk/>
            <pc:sldMk cId="2571681506" sldId="274"/>
            <ac:spMk id="41" creationId="{10D1A8BE-B0A6-BC9E-5ECB-3F7828FDB787}"/>
          </ac:spMkLst>
        </pc:spChg>
        <pc:spChg chg="mod">
          <ac:chgData name="Kelly,Jennifer" userId="b32b847f-13d2-4ffa-a7e2-641fb3d00a3d" providerId="ADAL" clId="{632B6CC6-6BC2-46F2-8339-0526D1C0BA15}" dt="2023-03-20T18:14:04.754" v="3419" actId="1076"/>
          <ac:spMkLst>
            <pc:docMk/>
            <pc:sldMk cId="2571681506" sldId="274"/>
            <ac:spMk id="42" creationId="{37389653-E314-D1F0-46A7-6AFBEF3D5ABE}"/>
          </ac:spMkLst>
        </pc:spChg>
        <pc:spChg chg="mod">
          <ac:chgData name="Kelly,Jennifer" userId="b32b847f-13d2-4ffa-a7e2-641fb3d00a3d" providerId="ADAL" clId="{632B6CC6-6BC2-46F2-8339-0526D1C0BA15}" dt="2023-03-20T18:14:04.754" v="3419" actId="1076"/>
          <ac:spMkLst>
            <pc:docMk/>
            <pc:sldMk cId="2571681506" sldId="274"/>
            <ac:spMk id="43" creationId="{3FCC2FC2-64B4-8388-C9D1-9292720E4CB7}"/>
          </ac:spMkLst>
        </pc:spChg>
        <pc:spChg chg="mod">
          <ac:chgData name="Kelly,Jennifer" userId="b32b847f-13d2-4ffa-a7e2-641fb3d00a3d" providerId="ADAL" clId="{632B6CC6-6BC2-46F2-8339-0526D1C0BA15}" dt="2023-03-20T18:14:01.691" v="3418" actId="166"/>
          <ac:spMkLst>
            <pc:docMk/>
            <pc:sldMk cId="2571681506" sldId="274"/>
            <ac:spMk id="45" creationId="{7C4A49FB-9D53-D0B9-530F-716D8F20D17D}"/>
          </ac:spMkLst>
        </pc:spChg>
        <pc:grpChg chg="mod">
          <ac:chgData name="Kelly,Jennifer" userId="b32b847f-13d2-4ffa-a7e2-641fb3d00a3d" providerId="ADAL" clId="{632B6CC6-6BC2-46F2-8339-0526D1C0BA15}" dt="2023-03-16T21:25:33.090" v="715" actId="962"/>
          <ac:grpSpMkLst>
            <pc:docMk/>
            <pc:sldMk cId="2571681506" sldId="274"/>
            <ac:grpSpMk id="7" creationId="{695915DA-C933-6C67-5C3E-76AC2FBC6FA4}"/>
          </ac:grpSpMkLst>
        </pc:grpChg>
        <pc:grpChg chg="mod">
          <ac:chgData name="Kelly,Jennifer" userId="b32b847f-13d2-4ffa-a7e2-641fb3d00a3d" providerId="ADAL" clId="{632B6CC6-6BC2-46F2-8339-0526D1C0BA15}" dt="2023-03-20T18:14:04.754" v="3419" actId="1076"/>
          <ac:grpSpMkLst>
            <pc:docMk/>
            <pc:sldMk cId="2571681506" sldId="274"/>
            <ac:grpSpMk id="35" creationId="{A07623BE-2117-5922-ACE8-049CAA225D05}"/>
          </ac:grpSpMkLst>
        </pc:grpChg>
        <pc:picChg chg="mod">
          <ac:chgData name="Kelly,Jennifer" userId="b32b847f-13d2-4ffa-a7e2-641fb3d00a3d" providerId="ADAL" clId="{632B6CC6-6BC2-46F2-8339-0526D1C0BA15}" dt="2023-03-20T18:06:16.067" v="3167" actId="962"/>
          <ac:picMkLst>
            <pc:docMk/>
            <pc:sldMk cId="2571681506" sldId="274"/>
            <ac:picMk id="5" creationId="{5E7F1353-0785-005E-B983-2B0990FAA7DE}"/>
          </ac:picMkLst>
        </pc:picChg>
        <pc:picChg chg="mod">
          <ac:chgData name="Kelly,Jennifer" userId="b32b847f-13d2-4ffa-a7e2-641fb3d00a3d" providerId="ADAL" clId="{632B6CC6-6BC2-46F2-8339-0526D1C0BA15}" dt="2023-03-20T18:14:04.754" v="3419" actId="1076"/>
          <ac:picMkLst>
            <pc:docMk/>
            <pc:sldMk cId="2571681506" sldId="274"/>
            <ac:picMk id="36" creationId="{3DF5818F-5D2C-4A98-249B-1B7F7BC10A59}"/>
          </ac:picMkLst>
        </pc:picChg>
      </pc:sldChg>
      <pc:sldChg chg="modSp mod">
        <pc:chgData name="Kelly,Jennifer" userId="b32b847f-13d2-4ffa-a7e2-641fb3d00a3d" providerId="ADAL" clId="{632B6CC6-6BC2-46F2-8339-0526D1C0BA15}" dt="2023-03-20T18:06:34.486" v="3169" actId="962"/>
        <pc:sldMkLst>
          <pc:docMk/>
          <pc:sldMk cId="1851356380" sldId="275"/>
        </pc:sldMkLst>
        <pc:grpChg chg="mod">
          <ac:chgData name="Kelly,Jennifer" userId="b32b847f-13d2-4ffa-a7e2-641fb3d00a3d" providerId="ADAL" clId="{632B6CC6-6BC2-46F2-8339-0526D1C0BA15}" dt="2023-03-16T21:30:37.188" v="1204" actId="962"/>
          <ac:grpSpMkLst>
            <pc:docMk/>
            <pc:sldMk cId="1851356380" sldId="275"/>
            <ac:grpSpMk id="7" creationId="{ED5E15FA-0E79-AE27-75BC-C94D4B0CE356}"/>
          </ac:grpSpMkLst>
        </pc:grpChg>
        <pc:picChg chg="mod">
          <ac:chgData name="Kelly,Jennifer" userId="b32b847f-13d2-4ffa-a7e2-641fb3d00a3d" providerId="ADAL" clId="{632B6CC6-6BC2-46F2-8339-0526D1C0BA15}" dt="2023-03-20T18:06:34.486" v="3169" actId="962"/>
          <ac:picMkLst>
            <pc:docMk/>
            <pc:sldMk cId="1851356380" sldId="275"/>
            <ac:picMk id="5" creationId="{5E7F1353-0785-005E-B983-2B0990FAA7DE}"/>
          </ac:picMkLst>
        </pc:picChg>
      </pc:sldChg>
      <pc:sldChg chg="modSp mod">
        <pc:chgData name="Kelly,Jennifer" userId="b32b847f-13d2-4ffa-a7e2-641fb3d00a3d" providerId="ADAL" clId="{632B6CC6-6BC2-46F2-8339-0526D1C0BA15}" dt="2023-03-20T18:06:52.930" v="3171" actId="962"/>
        <pc:sldMkLst>
          <pc:docMk/>
          <pc:sldMk cId="294977791" sldId="276"/>
        </pc:sldMkLst>
        <pc:grpChg chg="mod">
          <ac:chgData name="Kelly,Jennifer" userId="b32b847f-13d2-4ffa-a7e2-641fb3d00a3d" providerId="ADAL" clId="{632B6CC6-6BC2-46F2-8339-0526D1C0BA15}" dt="2023-03-16T21:33:09.045" v="1251" actId="962"/>
          <ac:grpSpMkLst>
            <pc:docMk/>
            <pc:sldMk cId="294977791" sldId="276"/>
            <ac:grpSpMk id="13" creationId="{23C2945C-69C6-50BE-EB94-FFC127DB02B2}"/>
          </ac:grpSpMkLst>
        </pc:grpChg>
        <pc:grpChg chg="mod">
          <ac:chgData name="Kelly,Jennifer" userId="b32b847f-13d2-4ffa-a7e2-641fb3d00a3d" providerId="ADAL" clId="{632B6CC6-6BC2-46F2-8339-0526D1C0BA15}" dt="2023-03-20T17:17:11.019" v="1401" actId="962"/>
          <ac:grpSpMkLst>
            <pc:docMk/>
            <pc:sldMk cId="294977791" sldId="276"/>
            <ac:grpSpMk id="19" creationId="{43300901-F419-5F02-02F3-B7345878F5EF}"/>
          </ac:grpSpMkLst>
        </pc:grpChg>
        <pc:picChg chg="mod">
          <ac:chgData name="Kelly,Jennifer" userId="b32b847f-13d2-4ffa-a7e2-641fb3d00a3d" providerId="ADAL" clId="{632B6CC6-6BC2-46F2-8339-0526D1C0BA15}" dt="2023-03-20T18:06:52.930" v="3171" actId="962"/>
          <ac:picMkLst>
            <pc:docMk/>
            <pc:sldMk cId="294977791" sldId="276"/>
            <ac:picMk id="5" creationId="{5E7F1353-0785-005E-B983-2B0990FAA7DE}"/>
          </ac:picMkLst>
        </pc:picChg>
      </pc:sldChg>
      <pc:sldChg chg="modSp">
        <pc:chgData name="Kelly,Jennifer" userId="b32b847f-13d2-4ffa-a7e2-641fb3d00a3d" providerId="ADAL" clId="{632B6CC6-6BC2-46F2-8339-0526D1C0BA15}" dt="2023-03-20T18:08:34.278" v="3180" actId="962"/>
        <pc:sldMkLst>
          <pc:docMk/>
          <pc:sldMk cId="287270502" sldId="278"/>
        </pc:sldMkLst>
        <pc:graphicFrameChg chg="mod">
          <ac:chgData name="Kelly,Jennifer" userId="b32b847f-13d2-4ffa-a7e2-641fb3d00a3d" providerId="ADAL" clId="{632B6CC6-6BC2-46F2-8339-0526D1C0BA15}" dt="2023-03-20T17:57:05.378" v="3144" actId="255"/>
          <ac:graphicFrameMkLst>
            <pc:docMk/>
            <pc:sldMk cId="287270502" sldId="278"/>
            <ac:graphicFrameMk id="8" creationId="{F4CF0B06-3BE1-7FAE-147D-CF4418DCB74A}"/>
          </ac:graphicFrameMkLst>
        </pc:graphicFrameChg>
        <pc:picChg chg="mod">
          <ac:chgData name="Kelly,Jennifer" userId="b32b847f-13d2-4ffa-a7e2-641fb3d00a3d" providerId="ADAL" clId="{632B6CC6-6BC2-46F2-8339-0526D1C0BA15}" dt="2023-03-20T18:08:34.278" v="3180" actId="962"/>
          <ac:picMkLst>
            <pc:docMk/>
            <pc:sldMk cId="287270502" sldId="278"/>
            <ac:picMk id="5" creationId="{5E7F1353-0785-005E-B983-2B0990FAA7DE}"/>
          </ac:picMkLst>
        </pc:picChg>
      </pc:sldChg>
      <pc:sldChg chg="modSp mod">
        <pc:chgData name="Kelly,Jennifer" userId="b32b847f-13d2-4ffa-a7e2-641fb3d00a3d" providerId="ADAL" clId="{632B6CC6-6BC2-46F2-8339-0526D1C0BA15}" dt="2023-03-20T18:10:50.507" v="3405" actId="962"/>
        <pc:sldMkLst>
          <pc:docMk/>
          <pc:sldMk cId="2410548609" sldId="279"/>
        </pc:sldMkLst>
        <pc:grpChg chg="mod">
          <ac:chgData name="Kelly,Jennifer" userId="b32b847f-13d2-4ffa-a7e2-641fb3d00a3d" providerId="ADAL" clId="{632B6CC6-6BC2-46F2-8339-0526D1C0BA15}" dt="2023-03-20T17:22:13.145" v="2365" actId="962"/>
          <ac:grpSpMkLst>
            <pc:docMk/>
            <pc:sldMk cId="2410548609" sldId="279"/>
            <ac:grpSpMk id="11" creationId="{7F6E9FD9-4B7D-8E6A-BD9B-76FB819FA464}"/>
          </ac:grpSpMkLst>
        </pc:grpChg>
        <pc:graphicFrameChg chg="mod">
          <ac:chgData name="Kelly,Jennifer" userId="b32b847f-13d2-4ffa-a7e2-641fb3d00a3d" providerId="ADAL" clId="{632B6CC6-6BC2-46F2-8339-0526D1C0BA15}" dt="2023-03-20T17:59:31.084" v="3161" actId="207"/>
          <ac:graphicFrameMkLst>
            <pc:docMk/>
            <pc:sldMk cId="2410548609" sldId="279"/>
            <ac:graphicFrameMk id="8" creationId="{39240D89-00EF-8C56-BB76-658D69A96F40}"/>
          </ac:graphicFrameMkLst>
        </pc:graphicFrameChg>
        <pc:picChg chg="mod">
          <ac:chgData name="Kelly,Jennifer" userId="b32b847f-13d2-4ffa-a7e2-641fb3d00a3d" providerId="ADAL" clId="{632B6CC6-6BC2-46F2-8339-0526D1C0BA15}" dt="2023-03-20T18:10:50.507" v="3405" actId="962"/>
          <ac:picMkLst>
            <pc:docMk/>
            <pc:sldMk cId="2410548609" sldId="279"/>
            <ac:picMk id="3" creationId="{B63DA19E-3B3E-0DB7-6A7F-CDEFD1251BAA}"/>
          </ac:picMkLst>
        </pc:picChg>
        <pc:picChg chg="mod">
          <ac:chgData name="Kelly,Jennifer" userId="b32b847f-13d2-4ffa-a7e2-641fb3d00a3d" providerId="ADAL" clId="{632B6CC6-6BC2-46F2-8339-0526D1C0BA15}" dt="2023-03-20T18:07:51.387" v="3176" actId="962"/>
          <ac:picMkLst>
            <pc:docMk/>
            <pc:sldMk cId="2410548609" sldId="279"/>
            <ac:picMk id="4" creationId="{33376CE4-6821-8F58-3F03-660F4E2C3C68}"/>
          </ac:picMkLst>
        </pc:picChg>
      </pc:sldChg>
      <pc:sldChg chg="modSp">
        <pc:chgData name="Kelly,Jennifer" userId="b32b847f-13d2-4ffa-a7e2-641fb3d00a3d" providerId="ADAL" clId="{632B6CC6-6BC2-46F2-8339-0526D1C0BA15}" dt="2023-03-20T18:08:00.963" v="3177" actId="962"/>
        <pc:sldMkLst>
          <pc:docMk/>
          <pc:sldMk cId="1466895156" sldId="280"/>
        </pc:sldMkLst>
        <pc:picChg chg="mod">
          <ac:chgData name="Kelly,Jennifer" userId="b32b847f-13d2-4ffa-a7e2-641fb3d00a3d" providerId="ADAL" clId="{632B6CC6-6BC2-46F2-8339-0526D1C0BA15}" dt="2023-03-20T18:08:00.963" v="3177" actId="962"/>
          <ac:picMkLst>
            <pc:docMk/>
            <pc:sldMk cId="1466895156" sldId="280"/>
            <ac:picMk id="5" creationId="{5E7F1353-0785-005E-B983-2B0990FAA7DE}"/>
          </ac:picMkLst>
        </pc:picChg>
      </pc:sldChg>
      <pc:sldChg chg="modSp">
        <pc:chgData name="Kelly,Jennifer" userId="b32b847f-13d2-4ffa-a7e2-641fb3d00a3d" providerId="ADAL" clId="{632B6CC6-6BC2-46F2-8339-0526D1C0BA15}" dt="2023-03-20T18:08:57.256" v="3182" actId="962"/>
        <pc:sldMkLst>
          <pc:docMk/>
          <pc:sldMk cId="4071919965" sldId="281"/>
        </pc:sldMkLst>
        <pc:picChg chg="mod">
          <ac:chgData name="Kelly,Jennifer" userId="b32b847f-13d2-4ffa-a7e2-641fb3d00a3d" providerId="ADAL" clId="{632B6CC6-6BC2-46F2-8339-0526D1C0BA15}" dt="2023-03-20T18:08:57.256" v="3182" actId="962"/>
          <ac:picMkLst>
            <pc:docMk/>
            <pc:sldMk cId="4071919965" sldId="281"/>
            <ac:picMk id="5" creationId="{5E7F1353-0785-005E-B983-2B0990FAA7DE}"/>
          </ac:picMkLst>
        </pc:picChg>
      </pc:sldChg>
      <pc:sldChg chg="modSp">
        <pc:chgData name="Kelly,Jennifer" userId="b32b847f-13d2-4ffa-a7e2-641fb3d00a3d" providerId="ADAL" clId="{632B6CC6-6BC2-46F2-8339-0526D1C0BA15}" dt="2023-03-20T18:08:10.141" v="3178" actId="962"/>
        <pc:sldMkLst>
          <pc:docMk/>
          <pc:sldMk cId="63805641" sldId="282"/>
        </pc:sldMkLst>
        <pc:picChg chg="mod">
          <ac:chgData name="Kelly,Jennifer" userId="b32b847f-13d2-4ffa-a7e2-641fb3d00a3d" providerId="ADAL" clId="{632B6CC6-6BC2-46F2-8339-0526D1C0BA15}" dt="2023-03-20T18:08:10.141" v="3178" actId="962"/>
          <ac:picMkLst>
            <pc:docMk/>
            <pc:sldMk cId="63805641" sldId="282"/>
            <ac:picMk id="5" creationId="{5E7F1353-0785-005E-B983-2B0990FAA7DE}"/>
          </ac:picMkLst>
        </pc:picChg>
      </pc:sldChg>
      <pc:sldChg chg="modSp mod">
        <pc:chgData name="Kelly,Jennifer" userId="b32b847f-13d2-4ffa-a7e2-641fb3d00a3d" providerId="ADAL" clId="{632B6CC6-6BC2-46F2-8339-0526D1C0BA15}" dt="2023-03-20T18:07:02.661" v="3172" actId="962"/>
        <pc:sldMkLst>
          <pc:docMk/>
          <pc:sldMk cId="2920523271" sldId="283"/>
        </pc:sldMkLst>
        <pc:grpChg chg="mod">
          <ac:chgData name="Kelly,Jennifer" userId="b32b847f-13d2-4ffa-a7e2-641fb3d00a3d" providerId="ADAL" clId="{632B6CC6-6BC2-46F2-8339-0526D1C0BA15}" dt="2023-03-20T17:18:48.823" v="1721" actId="962"/>
          <ac:grpSpMkLst>
            <pc:docMk/>
            <pc:sldMk cId="2920523271" sldId="283"/>
            <ac:grpSpMk id="8" creationId="{EE248E40-2C6B-D796-044A-8287CADB8A4C}"/>
          </ac:grpSpMkLst>
        </pc:grpChg>
        <pc:graphicFrameChg chg="mod">
          <ac:chgData name="Kelly,Jennifer" userId="b32b847f-13d2-4ffa-a7e2-641fb3d00a3d" providerId="ADAL" clId="{632B6CC6-6BC2-46F2-8339-0526D1C0BA15}" dt="2023-03-20T17:18:18.415" v="1643" actId="962"/>
          <ac:graphicFrameMkLst>
            <pc:docMk/>
            <pc:sldMk cId="2920523271" sldId="283"/>
            <ac:graphicFrameMk id="7" creationId="{AF6733DB-4D91-C836-160E-094721F5E609}"/>
          </ac:graphicFrameMkLst>
        </pc:graphicFrameChg>
        <pc:picChg chg="mod">
          <ac:chgData name="Kelly,Jennifer" userId="b32b847f-13d2-4ffa-a7e2-641fb3d00a3d" providerId="ADAL" clId="{632B6CC6-6BC2-46F2-8339-0526D1C0BA15}" dt="2023-03-20T18:07:02.661" v="3172" actId="962"/>
          <ac:picMkLst>
            <pc:docMk/>
            <pc:sldMk cId="2920523271" sldId="283"/>
            <ac:picMk id="5" creationId="{5E7F1353-0785-005E-B983-2B0990FAA7DE}"/>
          </ac:picMkLst>
        </pc:picChg>
      </pc:sldChg>
      <pc:sldChg chg="delSp modSp mod">
        <pc:chgData name="Kelly,Jennifer" userId="b32b847f-13d2-4ffa-a7e2-641fb3d00a3d" providerId="ADAL" clId="{632B6CC6-6BC2-46F2-8339-0526D1C0BA15}" dt="2023-03-20T17:25:50.285" v="2619" actId="962"/>
        <pc:sldMkLst>
          <pc:docMk/>
          <pc:sldMk cId="1186073116" sldId="285"/>
        </pc:sldMkLst>
        <pc:spChg chg="del">
          <ac:chgData name="Kelly,Jennifer" userId="b32b847f-13d2-4ffa-a7e2-641fb3d00a3d" providerId="ADAL" clId="{632B6CC6-6BC2-46F2-8339-0526D1C0BA15}" dt="2023-03-20T17:25:44.220" v="2618" actId="21"/>
          <ac:spMkLst>
            <pc:docMk/>
            <pc:sldMk cId="1186073116" sldId="285"/>
            <ac:spMk id="5" creationId="{1D74469D-2588-D4EE-8931-E6EFEA660DBD}"/>
          </ac:spMkLst>
        </pc:spChg>
        <pc:spChg chg="mod">
          <ac:chgData name="Kelly,Jennifer" userId="b32b847f-13d2-4ffa-a7e2-641fb3d00a3d" providerId="ADAL" clId="{632B6CC6-6BC2-46F2-8339-0526D1C0BA15}" dt="2023-03-20T17:25:50.285" v="2619" actId="962"/>
          <ac:spMkLst>
            <pc:docMk/>
            <pc:sldMk cId="1186073116" sldId="285"/>
            <ac:spMk id="10" creationId="{5DBA0D5B-B5D7-E0EA-7451-F483DC95E742}"/>
          </ac:spMkLst>
        </pc:spChg>
      </pc:sldChg>
      <pc:sldChg chg="modSp">
        <pc:chgData name="Kelly,Jennifer" userId="b32b847f-13d2-4ffa-a7e2-641fb3d00a3d" providerId="ADAL" clId="{632B6CC6-6BC2-46F2-8339-0526D1C0BA15}" dt="2023-03-20T18:00:06.494" v="3162" actId="962"/>
        <pc:sldMkLst>
          <pc:docMk/>
          <pc:sldMk cId="2970337267" sldId="1309"/>
        </pc:sldMkLst>
        <pc:spChg chg="mod">
          <ac:chgData name="Kelly,Jennifer" userId="b32b847f-13d2-4ffa-a7e2-641fb3d00a3d" providerId="ADAL" clId="{632B6CC6-6BC2-46F2-8339-0526D1C0BA15}" dt="2023-03-20T17:50:33.546" v="3048" actId="27636"/>
          <ac:spMkLst>
            <pc:docMk/>
            <pc:sldMk cId="2970337267" sldId="1309"/>
            <ac:spMk id="4" creationId="{02A18BCF-ACD9-468B-874F-D395F8615B09}"/>
          </ac:spMkLst>
        </pc:spChg>
        <pc:picChg chg="mod">
          <ac:chgData name="Kelly,Jennifer" userId="b32b847f-13d2-4ffa-a7e2-641fb3d00a3d" providerId="ADAL" clId="{632B6CC6-6BC2-46F2-8339-0526D1C0BA15}" dt="2023-03-20T18:00:06.494" v="3162" actId="962"/>
          <ac:picMkLst>
            <pc:docMk/>
            <pc:sldMk cId="2970337267" sldId="1309"/>
            <ac:picMk id="2" creationId="{5E7F1353-0785-005E-B983-2B0990FAA7DE}"/>
          </ac:picMkLst>
        </pc:picChg>
      </pc:sldChg>
      <pc:sldChg chg="modSp mod">
        <pc:chgData name="Kelly,Jennifer" userId="b32b847f-13d2-4ffa-a7e2-641fb3d00a3d" providerId="ADAL" clId="{632B6CC6-6BC2-46F2-8339-0526D1C0BA15}" dt="2023-03-20T18:06:25.637" v="3168" actId="962"/>
        <pc:sldMkLst>
          <pc:docMk/>
          <pc:sldMk cId="2372181123" sldId="1313"/>
        </pc:sldMkLst>
        <pc:grpChg chg="mod">
          <ac:chgData name="Kelly,Jennifer" userId="b32b847f-13d2-4ffa-a7e2-641fb3d00a3d" providerId="ADAL" clId="{632B6CC6-6BC2-46F2-8339-0526D1C0BA15}" dt="2023-03-16T21:28:56.470" v="908" actId="962"/>
          <ac:grpSpMkLst>
            <pc:docMk/>
            <pc:sldMk cId="2372181123" sldId="1313"/>
            <ac:grpSpMk id="8" creationId="{35D7D7D1-F209-A9E0-9D73-67894A369C82}"/>
          </ac:grpSpMkLst>
        </pc:grpChg>
        <pc:picChg chg="mod">
          <ac:chgData name="Kelly,Jennifer" userId="b32b847f-13d2-4ffa-a7e2-641fb3d00a3d" providerId="ADAL" clId="{632B6CC6-6BC2-46F2-8339-0526D1C0BA15}" dt="2023-03-20T18:06:25.637" v="3168" actId="962"/>
          <ac:picMkLst>
            <pc:docMk/>
            <pc:sldMk cId="2372181123" sldId="1313"/>
            <ac:picMk id="5" creationId="{5E7F1353-0785-005E-B983-2B0990FAA7DE}"/>
          </ac:picMkLst>
        </pc:picChg>
      </pc:sldChg>
      <pc:sldChg chg="modSp mod">
        <pc:chgData name="Kelly,Jennifer" userId="b32b847f-13d2-4ffa-a7e2-641fb3d00a3d" providerId="ADAL" clId="{632B6CC6-6BC2-46F2-8339-0526D1C0BA15}" dt="2023-03-20T17:23:54.235" v="2500" actId="962"/>
        <pc:sldMkLst>
          <pc:docMk/>
          <pc:sldMk cId="3897689083" sldId="2430"/>
        </pc:sldMkLst>
        <pc:spChg chg="mod">
          <ac:chgData name="Kelly,Jennifer" userId="b32b847f-13d2-4ffa-a7e2-641fb3d00a3d" providerId="ADAL" clId="{632B6CC6-6BC2-46F2-8339-0526D1C0BA15}" dt="2023-03-20T17:23:49.572" v="2499" actId="962"/>
          <ac:spMkLst>
            <pc:docMk/>
            <pc:sldMk cId="3897689083" sldId="2430"/>
            <ac:spMk id="5" creationId="{8FAB5F3A-902A-00EA-D794-5C73704DC0C4}"/>
          </ac:spMkLst>
        </pc:spChg>
        <pc:spChg chg="mod">
          <ac:chgData name="Kelly,Jennifer" userId="b32b847f-13d2-4ffa-a7e2-641fb3d00a3d" providerId="ADAL" clId="{632B6CC6-6BC2-46F2-8339-0526D1C0BA15}" dt="2023-03-20T17:23:42.399" v="2498" actId="962"/>
          <ac:spMkLst>
            <pc:docMk/>
            <pc:sldMk cId="3897689083" sldId="2430"/>
            <ac:spMk id="6" creationId="{53CB7B81-19FB-0F13-0797-95B54BB84205}"/>
          </ac:spMkLst>
        </pc:spChg>
        <pc:spChg chg="mod">
          <ac:chgData name="Kelly,Jennifer" userId="b32b847f-13d2-4ffa-a7e2-641fb3d00a3d" providerId="ADAL" clId="{632B6CC6-6BC2-46F2-8339-0526D1C0BA15}" dt="2023-03-20T17:23:54.235" v="2500" actId="962"/>
          <ac:spMkLst>
            <pc:docMk/>
            <pc:sldMk cId="3897689083" sldId="2430"/>
            <ac:spMk id="7" creationId="{791971BE-F37E-EEE4-BF79-E25C7145619F}"/>
          </ac:spMkLst>
        </pc:spChg>
      </pc:sldChg>
      <pc:sldChg chg="addSp delSp modSp add del mod">
        <pc:chgData name="Kelly,Jennifer" userId="b32b847f-13d2-4ffa-a7e2-641fb3d00a3d" providerId="ADAL" clId="{632B6CC6-6BC2-46F2-8339-0526D1C0BA15}" dt="2023-03-20T18:11:44.332" v="3407" actId="962"/>
        <pc:sldMkLst>
          <pc:docMk/>
          <pc:sldMk cId="0" sldId="2446"/>
        </pc:sldMkLst>
        <pc:spChg chg="add del mod">
          <ac:chgData name="Kelly,Jennifer" userId="b32b847f-13d2-4ffa-a7e2-641fb3d00a3d" providerId="ADAL" clId="{632B6CC6-6BC2-46F2-8339-0526D1C0BA15}" dt="2023-03-20T17:29:25.438" v="2977" actId="33699"/>
          <ac:spMkLst>
            <pc:docMk/>
            <pc:sldMk cId="0" sldId="2446"/>
            <ac:spMk id="2" creationId="{A918B3AA-6057-37D9-09C6-35BD2FE44571}"/>
          </ac:spMkLst>
        </pc:spChg>
        <pc:spChg chg="add del mod">
          <ac:chgData name="Kelly,Jennifer" userId="b32b847f-13d2-4ffa-a7e2-641fb3d00a3d" providerId="ADAL" clId="{632B6CC6-6BC2-46F2-8339-0526D1C0BA15}" dt="2023-03-20T17:29:45.188" v="2982" actId="20577"/>
          <ac:spMkLst>
            <pc:docMk/>
            <pc:sldMk cId="0" sldId="2446"/>
            <ac:spMk id="4" creationId="{1B450153-DD24-8F23-65E1-BC862881E550}"/>
          </ac:spMkLst>
        </pc:spChg>
        <pc:spChg chg="add del mod">
          <ac:chgData name="Kelly,Jennifer" userId="b32b847f-13d2-4ffa-a7e2-641fb3d00a3d" providerId="ADAL" clId="{632B6CC6-6BC2-46F2-8339-0526D1C0BA15}" dt="2023-03-20T17:41:04.029" v="2994" actId="20577"/>
          <ac:spMkLst>
            <pc:docMk/>
            <pc:sldMk cId="0" sldId="2446"/>
            <ac:spMk id="6" creationId="{D45218A1-2FA2-58D5-6C81-DE397F834700}"/>
          </ac:spMkLst>
        </pc:spChg>
        <pc:spChg chg="add mod">
          <ac:chgData name="Kelly,Jennifer" userId="b32b847f-13d2-4ffa-a7e2-641fb3d00a3d" providerId="ADAL" clId="{632B6CC6-6BC2-46F2-8339-0526D1C0BA15}" dt="2023-03-20T17:45:21.157" v="3024" actId="20577"/>
          <ac:spMkLst>
            <pc:docMk/>
            <pc:sldMk cId="0" sldId="2446"/>
            <ac:spMk id="7" creationId="{658E8DAB-CAEB-82A7-EC5D-87F761BFFE89}"/>
          </ac:spMkLst>
        </pc:spChg>
        <pc:picChg chg="mod">
          <ac:chgData name="Kelly,Jennifer" userId="b32b847f-13d2-4ffa-a7e2-641fb3d00a3d" providerId="ADAL" clId="{632B6CC6-6BC2-46F2-8339-0526D1C0BA15}" dt="2023-03-20T18:09:12.851" v="3183" actId="962"/>
          <ac:picMkLst>
            <pc:docMk/>
            <pc:sldMk cId="0" sldId="2446"/>
            <ac:picMk id="3" creationId="{818BE415-6413-AE9A-00CC-F60FD1400F18}"/>
          </ac:picMkLst>
        </pc:picChg>
        <pc:picChg chg="mod">
          <ac:chgData name="Kelly,Jennifer" userId="b32b847f-13d2-4ffa-a7e2-641fb3d00a3d" providerId="ADAL" clId="{632B6CC6-6BC2-46F2-8339-0526D1C0BA15}" dt="2023-03-20T18:11:44.332" v="3407" actId="962"/>
          <ac:picMkLst>
            <pc:docMk/>
            <pc:sldMk cId="0" sldId="2446"/>
            <ac:picMk id="190" creationId="{00000000-0000-0000-0000-000000000000}"/>
          </ac:picMkLst>
        </pc:picChg>
      </pc:sldChg>
      <pc:sldChg chg="modSp mod">
        <pc:chgData name="Kelly,Jennifer" userId="b32b847f-13d2-4ffa-a7e2-641fb3d00a3d" providerId="ADAL" clId="{632B6CC6-6BC2-46F2-8339-0526D1C0BA15}" dt="2023-03-20T17:24:59.675" v="2613" actId="962"/>
        <pc:sldMkLst>
          <pc:docMk/>
          <pc:sldMk cId="902223375" sldId="2448"/>
        </pc:sldMkLst>
        <pc:graphicFrameChg chg="mod">
          <ac:chgData name="Kelly,Jennifer" userId="b32b847f-13d2-4ffa-a7e2-641fb3d00a3d" providerId="ADAL" clId="{632B6CC6-6BC2-46F2-8339-0526D1C0BA15}" dt="2023-03-20T17:24:38.731" v="2612" actId="962"/>
          <ac:graphicFrameMkLst>
            <pc:docMk/>
            <pc:sldMk cId="902223375" sldId="2448"/>
            <ac:graphicFrameMk id="12" creationId="{C47D8C05-4ADA-E468-8BBE-AB49170F3D74}"/>
          </ac:graphicFrameMkLst>
        </pc:graphicFrameChg>
        <pc:cxnChg chg="mod">
          <ac:chgData name="Kelly,Jennifer" userId="b32b847f-13d2-4ffa-a7e2-641fb3d00a3d" providerId="ADAL" clId="{632B6CC6-6BC2-46F2-8339-0526D1C0BA15}" dt="2023-03-20T17:24:59.675" v="2613" actId="962"/>
          <ac:cxnSpMkLst>
            <pc:docMk/>
            <pc:sldMk cId="902223375" sldId="2448"/>
            <ac:cxnSpMk id="4" creationId="{08338C0E-5D5C-8DB7-3278-E0B9CF45646D}"/>
          </ac:cxnSpMkLst>
        </pc:cxnChg>
      </pc:sldChg>
      <pc:sldChg chg="modSp mod">
        <pc:chgData name="Kelly,Jennifer" userId="b32b847f-13d2-4ffa-a7e2-641fb3d00a3d" providerId="ADAL" clId="{632B6CC6-6BC2-46F2-8339-0526D1C0BA15}" dt="2023-03-20T17:25:31.585" v="2617" actId="962"/>
        <pc:sldMkLst>
          <pc:docMk/>
          <pc:sldMk cId="3470057977" sldId="2451"/>
        </pc:sldMkLst>
        <pc:spChg chg="mod">
          <ac:chgData name="Kelly,Jennifer" userId="b32b847f-13d2-4ffa-a7e2-641fb3d00a3d" providerId="ADAL" clId="{632B6CC6-6BC2-46F2-8339-0526D1C0BA15}" dt="2023-03-20T17:25:08.221" v="2614" actId="962"/>
          <ac:spMkLst>
            <pc:docMk/>
            <pc:sldMk cId="3470057977" sldId="2451"/>
            <ac:spMk id="4" creationId="{228A84AE-E2DF-7060-F9E7-54ADD753EE4C}"/>
          </ac:spMkLst>
        </pc:spChg>
        <pc:spChg chg="mod">
          <ac:chgData name="Kelly,Jennifer" userId="b32b847f-13d2-4ffa-a7e2-641fb3d00a3d" providerId="ADAL" clId="{632B6CC6-6BC2-46F2-8339-0526D1C0BA15}" dt="2023-03-20T17:25:27.421" v="2616" actId="962"/>
          <ac:spMkLst>
            <pc:docMk/>
            <pc:sldMk cId="3470057977" sldId="2451"/>
            <ac:spMk id="9" creationId="{E808F1BD-4BE1-49C2-7CF1-9F6D1C4F147E}"/>
          </ac:spMkLst>
        </pc:spChg>
        <pc:spChg chg="mod">
          <ac:chgData name="Kelly,Jennifer" userId="b32b847f-13d2-4ffa-a7e2-641fb3d00a3d" providerId="ADAL" clId="{632B6CC6-6BC2-46F2-8339-0526D1C0BA15}" dt="2023-03-20T17:25:31.585" v="2617" actId="962"/>
          <ac:spMkLst>
            <pc:docMk/>
            <pc:sldMk cId="3470057977" sldId="2451"/>
            <ac:spMk id="11" creationId="{974CF9C0-CD58-FCFF-0A53-6D173343B4DA}"/>
          </ac:spMkLst>
        </pc:spChg>
        <pc:cxnChg chg="mod">
          <ac:chgData name="Kelly,Jennifer" userId="b32b847f-13d2-4ffa-a7e2-641fb3d00a3d" providerId="ADAL" clId="{632B6CC6-6BC2-46F2-8339-0526D1C0BA15}" dt="2023-03-20T17:25:21.946" v="2615" actId="962"/>
          <ac:cxnSpMkLst>
            <pc:docMk/>
            <pc:sldMk cId="3470057977" sldId="2451"/>
            <ac:cxnSpMk id="6" creationId="{88115821-3ECA-6CF4-F557-EA2B3B937630}"/>
          </ac:cxnSpMkLst>
        </pc:cxnChg>
      </pc:sldChg>
      <pc:sldChg chg="modSp mod">
        <pc:chgData name="Kelly,Jennifer" userId="b32b847f-13d2-4ffa-a7e2-641fb3d00a3d" providerId="ADAL" clId="{632B6CC6-6BC2-46F2-8339-0526D1C0BA15}" dt="2023-03-20T17:27:30.237" v="2965" actId="962"/>
        <pc:sldMkLst>
          <pc:docMk/>
          <pc:sldMk cId="3146284682" sldId="2452"/>
        </pc:sldMkLst>
        <pc:graphicFrameChg chg="mod">
          <ac:chgData name="Kelly,Jennifer" userId="b32b847f-13d2-4ffa-a7e2-641fb3d00a3d" providerId="ADAL" clId="{632B6CC6-6BC2-46F2-8339-0526D1C0BA15}" dt="2023-03-20T17:27:30.237" v="2965" actId="962"/>
          <ac:graphicFrameMkLst>
            <pc:docMk/>
            <pc:sldMk cId="3146284682" sldId="2452"/>
            <ac:graphicFrameMk id="8" creationId="{1EE2A106-82C2-1313-B62E-BC7AACFEFA01}"/>
          </ac:graphicFrameMkLst>
        </pc:graphicFrameChg>
        <pc:picChg chg="mod">
          <ac:chgData name="Kelly,Jennifer" userId="b32b847f-13d2-4ffa-a7e2-641fb3d00a3d" providerId="ADAL" clId="{632B6CC6-6BC2-46F2-8339-0526D1C0BA15}" dt="2023-03-20T17:26:17.450" v="2705" actId="962"/>
          <ac:picMkLst>
            <pc:docMk/>
            <pc:sldMk cId="3146284682" sldId="2452"/>
            <ac:picMk id="10" creationId="{769F97FB-8095-76D2-9B98-FCF2A3A38AE5}"/>
          </ac:picMkLst>
        </pc:picChg>
      </pc:sldChg>
      <pc:sldChg chg="modSp">
        <pc:chgData name="Kelly,Jennifer" userId="b32b847f-13d2-4ffa-a7e2-641fb3d00a3d" providerId="ADAL" clId="{632B6CC6-6BC2-46F2-8339-0526D1C0BA15}" dt="2023-03-20T17:27:55.745" v="2974" actId="962"/>
        <pc:sldMkLst>
          <pc:docMk/>
          <pc:sldMk cId="0" sldId="2453"/>
        </pc:sldMkLst>
        <pc:graphicFrameChg chg="mod">
          <ac:chgData name="Kelly,Jennifer" userId="b32b847f-13d2-4ffa-a7e2-641fb3d00a3d" providerId="ADAL" clId="{632B6CC6-6BC2-46F2-8339-0526D1C0BA15}" dt="2023-03-20T17:27:55.745" v="2974" actId="962"/>
          <ac:graphicFrameMkLst>
            <pc:docMk/>
            <pc:sldMk cId="0" sldId="2453"/>
            <ac:graphicFrameMk id="185" creationId="{FD64810B-1A11-0804-2E8E-B3F5A8F19603}"/>
          </ac:graphicFrameMkLst>
        </pc:graphicFrameChg>
      </pc:sldChg>
      <pc:sldChg chg="modSp">
        <pc:chgData name="Kelly,Jennifer" userId="b32b847f-13d2-4ffa-a7e2-641fb3d00a3d" providerId="ADAL" clId="{632B6CC6-6BC2-46F2-8339-0526D1C0BA15}" dt="2023-03-20T17:48:47.163" v="3036" actId="20577"/>
        <pc:sldMkLst>
          <pc:docMk/>
          <pc:sldMk cId="2614006781" sldId="2456"/>
        </pc:sldMkLst>
        <pc:spChg chg="mod">
          <ac:chgData name="Kelly,Jennifer" userId="b32b847f-13d2-4ffa-a7e2-641fb3d00a3d" providerId="ADAL" clId="{632B6CC6-6BC2-46F2-8339-0526D1C0BA15}" dt="2023-03-20T17:48:47.163" v="3036" actId="20577"/>
          <ac:spMkLst>
            <pc:docMk/>
            <pc:sldMk cId="2614006781" sldId="2456"/>
            <ac:spMk id="2" creationId="{56B011C1-8855-695F-3CB0-BA28DAC332EC}"/>
          </ac:spMkLst>
        </pc:spChg>
      </pc:sldChg>
      <pc:sldChg chg="modSp mod">
        <pc:chgData name="Kelly,Jennifer" userId="b32b847f-13d2-4ffa-a7e2-641fb3d00a3d" providerId="ADAL" clId="{632B6CC6-6BC2-46F2-8339-0526D1C0BA15}" dt="2023-03-20T17:28:07.040" v="2975" actId="962"/>
        <pc:sldMkLst>
          <pc:docMk/>
          <pc:sldMk cId="2717008745" sldId="2465"/>
        </pc:sldMkLst>
        <pc:spChg chg="mod">
          <ac:chgData name="Kelly,Jennifer" userId="b32b847f-13d2-4ffa-a7e2-641fb3d00a3d" providerId="ADAL" clId="{632B6CC6-6BC2-46F2-8339-0526D1C0BA15}" dt="2023-03-20T17:28:07.040" v="2975" actId="962"/>
          <ac:spMkLst>
            <pc:docMk/>
            <pc:sldMk cId="2717008745" sldId="2465"/>
            <ac:spMk id="3" creationId="{88E62EF9-CA68-8258-565D-D29EDE66A204}"/>
          </ac:spMkLst>
        </pc:spChg>
      </pc:sldChg>
      <pc:sldChg chg="modSp">
        <pc:chgData name="Kelly,Jennifer" userId="b32b847f-13d2-4ffa-a7e2-641fb3d00a3d" providerId="ADAL" clId="{632B6CC6-6BC2-46F2-8339-0526D1C0BA15}" dt="2023-03-20T17:51:53.350" v="3084" actId="20577"/>
        <pc:sldMkLst>
          <pc:docMk/>
          <pc:sldMk cId="2600631758" sldId="2466"/>
        </pc:sldMkLst>
        <pc:spChg chg="mod">
          <ac:chgData name="Kelly,Jennifer" userId="b32b847f-13d2-4ffa-a7e2-641fb3d00a3d" providerId="ADAL" clId="{632B6CC6-6BC2-46F2-8339-0526D1C0BA15}" dt="2023-03-20T17:51:53.350" v="3084" actId="20577"/>
          <ac:spMkLst>
            <pc:docMk/>
            <pc:sldMk cId="2600631758" sldId="2466"/>
            <ac:spMk id="2" creationId="{6FE6A8CC-E7E1-F131-1FD9-F116E08F1A69}"/>
          </ac:spMkLst>
        </pc:spChg>
        <pc:spChg chg="mod">
          <ac:chgData name="Kelly,Jennifer" userId="b32b847f-13d2-4ffa-a7e2-641fb3d00a3d" providerId="ADAL" clId="{632B6CC6-6BC2-46F2-8339-0526D1C0BA15}" dt="2023-03-20T17:51:20.528" v="3067" actId="20577"/>
          <ac:spMkLst>
            <pc:docMk/>
            <pc:sldMk cId="2600631758" sldId="2466"/>
            <ac:spMk id="3" creationId="{FED924F2-5850-F672-CCF4-0ABA971C2FF3}"/>
          </ac:spMkLst>
        </pc:spChg>
      </pc:sldChg>
      <pc:sldChg chg="modSp">
        <pc:chgData name="Kelly,Jennifer" userId="b32b847f-13d2-4ffa-a7e2-641fb3d00a3d" providerId="ADAL" clId="{632B6CC6-6BC2-46F2-8339-0526D1C0BA15}" dt="2023-03-20T17:52:41.285" v="3115" actId="20577"/>
        <pc:sldMkLst>
          <pc:docMk/>
          <pc:sldMk cId="1004768979" sldId="2467"/>
        </pc:sldMkLst>
        <pc:spChg chg="mod">
          <ac:chgData name="Kelly,Jennifer" userId="b32b847f-13d2-4ffa-a7e2-641fb3d00a3d" providerId="ADAL" clId="{632B6CC6-6BC2-46F2-8339-0526D1C0BA15}" dt="2023-03-20T17:52:30.223" v="3101" actId="207"/>
          <ac:spMkLst>
            <pc:docMk/>
            <pc:sldMk cId="1004768979" sldId="2467"/>
            <ac:spMk id="2" creationId="{A08C4573-1F9A-B623-2E52-09802DF21781}"/>
          </ac:spMkLst>
        </pc:spChg>
        <pc:spChg chg="mod">
          <ac:chgData name="Kelly,Jennifer" userId="b32b847f-13d2-4ffa-a7e2-641fb3d00a3d" providerId="ADAL" clId="{632B6CC6-6BC2-46F2-8339-0526D1C0BA15}" dt="2023-03-20T17:52:41.285" v="3115" actId="20577"/>
          <ac:spMkLst>
            <pc:docMk/>
            <pc:sldMk cId="1004768979" sldId="2467"/>
            <ac:spMk id="3" creationId="{D1CDEE95-35E7-8A28-F818-2BB7776CDB21}"/>
          </ac:spMkLst>
        </pc:spChg>
      </pc:sldChg>
      <pc:sldChg chg="modSp add del">
        <pc:chgData name="Kelly,Jennifer" userId="b32b847f-13d2-4ffa-a7e2-641fb3d00a3d" providerId="ADAL" clId="{632B6CC6-6BC2-46F2-8339-0526D1C0BA15}" dt="2023-03-20T17:45:34.483" v="3026"/>
        <pc:sldMkLst>
          <pc:docMk/>
          <pc:sldMk cId="166292628" sldId="2468"/>
        </pc:sldMkLst>
        <pc:spChg chg="mod">
          <ac:chgData name="Kelly,Jennifer" userId="b32b847f-13d2-4ffa-a7e2-641fb3d00a3d" providerId="ADAL" clId="{632B6CC6-6BC2-46F2-8339-0526D1C0BA15}" dt="2023-03-20T17:45:24.347" v="3025"/>
          <ac:spMkLst>
            <pc:docMk/>
            <pc:sldMk cId="166292628" sldId="2468"/>
            <ac:spMk id="2" creationId="{07FF7A90-7C1E-33BD-D986-41F5B35750E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C:\Users\Hannah%20Gourgey\Desktop\2020%20Aspen%20Institute\OY%20Research\State-based%20OY%20Data\8th%20Grade%20Cohort%20Workbook_FY201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Hannah%20Gourgey\Desktop\2020%20Aspen%20Institute\OY%20Research\State-based%20OY%20Data\Texas%20Dropout%20Data%20Class%20of%20202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5.8499884418611078E-2"/>
          <c:y val="0.12486556917425477"/>
          <c:w val="0.93165267816858988"/>
          <c:h val="0.82034210823009213"/>
        </c:manualLayout>
      </c:layout>
      <c:lineChart>
        <c:grouping val="standard"/>
        <c:varyColors val="0"/>
        <c:ser>
          <c:idx val="0"/>
          <c:order val="0"/>
          <c:tx>
            <c:strRef>
              <c:f>Sheet1!$A$9</c:f>
              <c:strCache>
                <c:ptCount val="1"/>
                <c:pt idx="0">
                  <c:v>Youth Disconnection Rate (%)</c:v>
                </c:pt>
              </c:strCache>
            </c:strRef>
          </c:tx>
          <c:spPr>
            <a:ln w="28575" cap="rnd" cmpd="sng" algn="ctr">
              <a:solidFill>
                <a:schemeClr val="accent1"/>
              </a:solidFill>
              <a:round/>
            </a:ln>
            <a:effectLst/>
          </c:spPr>
          <c:marker>
            <c:symbol val="none"/>
          </c:marker>
          <c:dLbls>
            <c:dLbl>
              <c:idx val="1"/>
              <c:layout>
                <c:manualLayout>
                  <c:x val="-4.248398153184528E-2"/>
                  <c:y val="-2.9431909372472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82-49A5-A143-58D855186846}"/>
                </c:ext>
              </c:extLst>
            </c:dLbl>
            <c:dLbl>
              <c:idx val="2"/>
              <c:layout>
                <c:manualLayout>
                  <c:x val="-2.5490388919107178E-2"/>
                  <c:y val="-2.6756281247702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82-49A5-A143-58D855186846}"/>
                </c:ext>
              </c:extLst>
            </c:dLbl>
            <c:dLbl>
              <c:idx val="8"/>
              <c:layout>
                <c:manualLayout>
                  <c:x val="0"/>
                  <c:y val="-1.553536139797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82-49A5-A143-58D855186846}"/>
                </c:ext>
              </c:extLst>
            </c:dLbl>
            <c:dLbl>
              <c:idx val="9"/>
              <c:layout>
                <c:manualLayout>
                  <c:x val="-9.0267133510362197E-17"/>
                  <c:y val="-1.2946134498308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82-49A5-A143-58D85518684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Sheet1!$B$8:$N$8</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Sheet1!$B$9:$N$9</c:f>
              <c:numCache>
                <c:formatCode>0.0%</c:formatCode>
                <c:ptCount val="13"/>
                <c:pt idx="0">
                  <c:v>0.126</c:v>
                </c:pt>
                <c:pt idx="1">
                  <c:v>0.14499999999999999</c:v>
                </c:pt>
                <c:pt idx="2">
                  <c:v>0.14699999999999999</c:v>
                </c:pt>
                <c:pt idx="3">
                  <c:v>0.14599999999999999</c:v>
                </c:pt>
                <c:pt idx="4">
                  <c:v>0.14099999999999999</c:v>
                </c:pt>
                <c:pt idx="5">
                  <c:v>0.13800000000000001</c:v>
                </c:pt>
                <c:pt idx="6">
                  <c:v>0.13200000000000001</c:v>
                </c:pt>
                <c:pt idx="7">
                  <c:v>0.123</c:v>
                </c:pt>
                <c:pt idx="8">
                  <c:v>0.11700000000000001</c:v>
                </c:pt>
                <c:pt idx="9">
                  <c:v>0.115</c:v>
                </c:pt>
                <c:pt idx="10">
                  <c:v>0.112</c:v>
                </c:pt>
                <c:pt idx="11">
                  <c:v>0.107</c:v>
                </c:pt>
                <c:pt idx="12">
                  <c:v>0.126</c:v>
                </c:pt>
              </c:numCache>
            </c:numRef>
          </c:val>
          <c:smooth val="0"/>
          <c:extLst>
            <c:ext xmlns:c16="http://schemas.microsoft.com/office/drawing/2014/chart" uri="{C3380CC4-5D6E-409C-BE32-E72D297353CC}">
              <c16:uniqueId val="{00000004-1782-49A5-A143-58D855186846}"/>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94934399"/>
        <c:axId val="594936479"/>
      </c:lineChart>
      <c:catAx>
        <c:axId val="59493439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spc="20" baseline="0">
                <a:solidFill>
                  <a:schemeClr val="dk1">
                    <a:lumMod val="65000"/>
                    <a:lumOff val="35000"/>
                  </a:schemeClr>
                </a:solidFill>
                <a:latin typeface="+mn-lt"/>
                <a:ea typeface="+mn-ea"/>
                <a:cs typeface="+mn-cs"/>
              </a:defRPr>
            </a:pPr>
            <a:endParaRPr lang="en-US"/>
          </a:p>
        </c:txPr>
        <c:crossAx val="594936479"/>
        <c:crosses val="autoZero"/>
        <c:auto val="1"/>
        <c:lblAlgn val="ctr"/>
        <c:lblOffset val="100"/>
        <c:noMultiLvlLbl val="0"/>
      </c:catAx>
      <c:valAx>
        <c:axId val="594936479"/>
        <c:scaling>
          <c:orientation val="minMax"/>
          <c:min val="0.1"/>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spc="20" baseline="0">
                <a:solidFill>
                  <a:schemeClr val="dk1">
                    <a:lumMod val="65000"/>
                    <a:lumOff val="35000"/>
                  </a:schemeClr>
                </a:solidFill>
                <a:latin typeface="+mn-lt"/>
                <a:ea typeface="+mn-ea"/>
                <a:cs typeface="+mn-cs"/>
              </a:defRPr>
            </a:pPr>
            <a:endParaRPr lang="en-US"/>
          </a:p>
        </c:txPr>
        <c:crossAx val="594934399"/>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2012 Texas 8th Grader Education</a:t>
            </a:r>
            <a:r>
              <a:rPr lang="en-US" sz="2000" b="1" baseline="0" dirty="0"/>
              <a:t> Milestones</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'State-Level Charts '!$X$33:$AA$33</c:f>
              <c:strCache>
                <c:ptCount val="4"/>
                <c:pt idx="0">
                  <c:v>Texas 2011 8th Graders </c:v>
                </c:pt>
                <c:pt idx="1">
                  <c:v>HS Grad</c:v>
                </c:pt>
                <c:pt idx="2">
                  <c:v>Enrolled in Higher Ed </c:v>
                </c:pt>
                <c:pt idx="3">
                  <c:v>Higher Ed Degree or Certificate</c:v>
                </c:pt>
              </c:strCache>
            </c:strRef>
          </c:cat>
          <c:val>
            <c:numRef>
              <c:f>'State-Level Charts '!$X$34:$AA$34</c:f>
              <c:numCache>
                <c:formatCode>General</c:formatCode>
                <c:ptCount val="4"/>
              </c:numCache>
            </c:numRef>
          </c:val>
          <c:extLst>
            <c:ext xmlns:c16="http://schemas.microsoft.com/office/drawing/2014/chart" uri="{C3380CC4-5D6E-409C-BE32-E72D297353CC}">
              <c16:uniqueId val="{00000000-454F-4332-AA71-C03E485AE990}"/>
            </c:ext>
          </c:extLst>
        </c:ser>
        <c:ser>
          <c:idx val="1"/>
          <c:order val="1"/>
          <c:spPr>
            <a:solidFill>
              <a:schemeClr val="accent1">
                <a:lumMod val="50000"/>
              </a:schemeClr>
            </a:solidFill>
            <a:ln>
              <a:noFill/>
            </a:ln>
            <a:effectLst/>
          </c:spPr>
          <c:invertIfNegative val="0"/>
          <c:dLbls>
            <c:dLbl>
              <c:idx val="1"/>
              <c:layout>
                <c:manualLayout>
                  <c:x val="6.7935926940140362E-2"/>
                  <c:y val="6.4219735707536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4F-4332-AA71-C03E485AE990}"/>
                </c:ext>
              </c:extLst>
            </c:dLbl>
            <c:dLbl>
              <c:idx val="2"/>
              <c:layout>
                <c:manualLayout>
                  <c:x val="7.3717707956322515E-2"/>
                  <c:y val="5.5843248441335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4F-4332-AA71-C03E485AE990}"/>
                </c:ext>
              </c:extLst>
            </c:dLbl>
            <c:dLbl>
              <c:idx val="3"/>
              <c:layout>
                <c:manualLayout>
                  <c:x val="5.6372364907776043E-2"/>
                  <c:y val="5.0258923597202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4F-4332-AA71-C03E485AE99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'State-Level Charts '!$X$33:$AA$33</c:f>
              <c:strCache>
                <c:ptCount val="4"/>
                <c:pt idx="0">
                  <c:v>Texas 2011 8th Graders </c:v>
                </c:pt>
                <c:pt idx="1">
                  <c:v>HS Grad</c:v>
                </c:pt>
                <c:pt idx="2">
                  <c:v>Enrolled in Higher Ed </c:v>
                </c:pt>
                <c:pt idx="3">
                  <c:v>Higher Ed Degree or Certificate</c:v>
                </c:pt>
              </c:strCache>
            </c:strRef>
          </c:cat>
          <c:val>
            <c:numRef>
              <c:f>'State-Level Charts '!$X$35:$AA$35</c:f>
              <c:numCache>
                <c:formatCode>_(* #,##0_);_(* \(#,##0\);_(* "-"??_);_(@_)</c:formatCode>
                <c:ptCount val="4"/>
                <c:pt idx="0">
                  <c:v>360198</c:v>
                </c:pt>
                <c:pt idx="1">
                  <c:v>292107</c:v>
                </c:pt>
                <c:pt idx="2">
                  <c:v>186698</c:v>
                </c:pt>
                <c:pt idx="3">
                  <c:v>79086</c:v>
                </c:pt>
              </c:numCache>
            </c:numRef>
          </c:val>
          <c:extLst>
            <c:ext xmlns:c16="http://schemas.microsoft.com/office/drawing/2014/chart" uri="{C3380CC4-5D6E-409C-BE32-E72D297353CC}">
              <c16:uniqueId val="{00000004-454F-4332-AA71-C03E485AE990}"/>
            </c:ext>
          </c:extLst>
        </c:ser>
        <c:dLbls>
          <c:showLegendKey val="0"/>
          <c:showVal val="0"/>
          <c:showCatName val="0"/>
          <c:showSerName val="0"/>
          <c:showPercent val="0"/>
          <c:showBubbleSize val="0"/>
        </c:dLbls>
        <c:gapWidth val="219"/>
        <c:overlap val="-27"/>
        <c:axId val="209075759"/>
        <c:axId val="209076591"/>
      </c:barChart>
      <c:catAx>
        <c:axId val="209075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076591"/>
        <c:crosses val="autoZero"/>
        <c:auto val="1"/>
        <c:lblAlgn val="ctr"/>
        <c:lblOffset val="100"/>
        <c:noMultiLvlLbl val="0"/>
      </c:catAx>
      <c:valAx>
        <c:axId val="209076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9075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Texas Longitudinal Dropout Rate by </a:t>
            </a:r>
          </a:p>
          <a:p>
            <a:pPr>
              <a:defRPr/>
            </a:pPr>
            <a:r>
              <a:rPr lang="en-US"/>
              <a:t>Race/Ethnicity &amp; Gender</a:t>
            </a:r>
          </a:p>
          <a:p>
            <a:pPr>
              <a:defRPr/>
            </a:pPr>
            <a:r>
              <a:rPr lang="en-US"/>
              <a:t>Class of 2021</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Sheet1!$L$34</c:f>
              <c:strCache>
                <c:ptCount val="1"/>
                <c:pt idx="0">
                  <c:v>Rate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1"/>
            <c:invertIfNegative val="0"/>
            <c:bubble3D val="0"/>
            <c:spPr>
              <a:solidFill>
                <a:srgbClr val="008000"/>
              </a:solidFill>
              <a:ln>
                <a:noFill/>
              </a:ln>
              <a:effectLst/>
            </c:spPr>
            <c:extLst>
              <c:ext xmlns:c16="http://schemas.microsoft.com/office/drawing/2014/chart" uri="{C3380CC4-5D6E-409C-BE32-E72D297353CC}">
                <c16:uniqueId val="{00000001-2D85-465A-B6CA-5891FE26BE83}"/>
              </c:ext>
            </c:extLst>
          </c:dPt>
          <c:dPt>
            <c:idx val="2"/>
            <c:invertIfNegative val="0"/>
            <c:bubble3D val="0"/>
            <c:spPr>
              <a:solidFill>
                <a:srgbClr val="008000"/>
              </a:solidFill>
              <a:ln>
                <a:noFill/>
              </a:ln>
              <a:effectLst/>
            </c:spPr>
            <c:extLst>
              <c:ext xmlns:c16="http://schemas.microsoft.com/office/drawing/2014/chart" uri="{C3380CC4-5D6E-409C-BE32-E72D297353CC}">
                <c16:uniqueId val="{00000003-2D85-465A-B6CA-5891FE26BE83}"/>
              </c:ext>
            </c:extLst>
          </c:dPt>
          <c:dPt>
            <c:idx val="4"/>
            <c:invertIfNegative val="0"/>
            <c:bubble3D val="0"/>
            <c:spPr>
              <a:solidFill>
                <a:srgbClr val="00CC00"/>
              </a:solidFill>
              <a:ln>
                <a:noFill/>
              </a:ln>
              <a:effectLst/>
            </c:spPr>
            <c:extLst>
              <c:ext xmlns:c16="http://schemas.microsoft.com/office/drawing/2014/chart" uri="{C3380CC4-5D6E-409C-BE32-E72D297353CC}">
                <c16:uniqueId val="{00000005-2D85-465A-B6CA-5891FE26BE83}"/>
              </c:ext>
            </c:extLst>
          </c:dPt>
          <c:dPt>
            <c:idx val="5"/>
            <c:invertIfNegative val="0"/>
            <c:bubble3D val="0"/>
            <c:spPr>
              <a:solidFill>
                <a:srgbClr val="00CC66"/>
              </a:solidFill>
              <a:ln>
                <a:noFill/>
              </a:ln>
              <a:effectLst/>
            </c:spPr>
            <c:extLst>
              <c:ext xmlns:c16="http://schemas.microsoft.com/office/drawing/2014/chart" uri="{C3380CC4-5D6E-409C-BE32-E72D297353CC}">
                <c16:uniqueId val="{00000007-2D85-465A-B6CA-5891FE26BE83}"/>
              </c:ext>
            </c:extLst>
          </c:dPt>
          <c:dPt>
            <c:idx val="7"/>
            <c:invertIfNegative val="0"/>
            <c:bubble3D val="0"/>
            <c:spPr>
              <a:solidFill>
                <a:srgbClr val="66FF99"/>
              </a:solidFill>
              <a:ln>
                <a:noFill/>
              </a:ln>
              <a:effectLst/>
            </c:spPr>
            <c:extLst>
              <c:ext xmlns:c16="http://schemas.microsoft.com/office/drawing/2014/chart" uri="{C3380CC4-5D6E-409C-BE32-E72D297353CC}">
                <c16:uniqueId val="{00000009-2D85-465A-B6CA-5891FE26BE83}"/>
              </c:ext>
            </c:extLst>
          </c:dPt>
          <c:dPt>
            <c:idx val="8"/>
            <c:invertIfNegative val="0"/>
            <c:bubble3D val="0"/>
            <c:spPr>
              <a:solidFill>
                <a:srgbClr val="66FF99"/>
              </a:solidFill>
              <a:ln>
                <a:noFill/>
              </a:ln>
              <a:effectLst/>
            </c:spPr>
            <c:extLst>
              <c:ext xmlns:c16="http://schemas.microsoft.com/office/drawing/2014/chart" uri="{C3380CC4-5D6E-409C-BE32-E72D297353CC}">
                <c16:uniqueId val="{0000000B-2D85-465A-B6CA-5891FE26BE83}"/>
              </c:ext>
            </c:extLst>
          </c:dPt>
          <c:dPt>
            <c:idx val="10"/>
            <c:invertIfNegative val="0"/>
            <c:bubble3D val="0"/>
            <c:spPr>
              <a:solidFill>
                <a:srgbClr val="66FFFF"/>
              </a:solidFill>
              <a:ln>
                <a:noFill/>
              </a:ln>
              <a:effectLst/>
            </c:spPr>
            <c:extLst>
              <c:ext xmlns:c16="http://schemas.microsoft.com/office/drawing/2014/chart" uri="{C3380CC4-5D6E-409C-BE32-E72D297353CC}">
                <c16:uniqueId val="{0000000D-2D85-465A-B6CA-5891FE26BE83}"/>
              </c:ext>
            </c:extLst>
          </c:dPt>
          <c:dPt>
            <c:idx val="11"/>
            <c:invertIfNegative val="0"/>
            <c:bubble3D val="0"/>
            <c:spPr>
              <a:solidFill>
                <a:srgbClr val="66FFFF"/>
              </a:solidFill>
              <a:ln>
                <a:noFill/>
              </a:ln>
              <a:effectLst/>
            </c:spPr>
            <c:extLst>
              <c:ext xmlns:c16="http://schemas.microsoft.com/office/drawing/2014/chart" uri="{C3380CC4-5D6E-409C-BE32-E72D297353CC}">
                <c16:uniqueId val="{0000000F-2D85-465A-B6CA-5891FE26BE83}"/>
              </c:ext>
            </c:extLst>
          </c:dPt>
          <c:dPt>
            <c:idx val="13"/>
            <c:invertIfNegative val="0"/>
            <c:bubble3D val="0"/>
            <c:spPr>
              <a:solidFill>
                <a:srgbClr val="33CCFF"/>
              </a:solidFill>
              <a:ln>
                <a:noFill/>
              </a:ln>
              <a:effectLst/>
            </c:spPr>
            <c:extLst>
              <c:ext xmlns:c16="http://schemas.microsoft.com/office/drawing/2014/chart" uri="{C3380CC4-5D6E-409C-BE32-E72D297353CC}">
                <c16:uniqueId val="{00000011-2D85-465A-B6CA-5891FE26BE83}"/>
              </c:ext>
            </c:extLst>
          </c:dPt>
          <c:dPt>
            <c:idx val="14"/>
            <c:invertIfNegative val="0"/>
            <c:bubble3D val="0"/>
            <c:spPr>
              <a:solidFill>
                <a:srgbClr val="33CCFF"/>
              </a:solidFill>
              <a:ln>
                <a:noFill/>
              </a:ln>
              <a:effectLst/>
            </c:spPr>
            <c:extLst>
              <c:ext xmlns:c16="http://schemas.microsoft.com/office/drawing/2014/chart" uri="{C3380CC4-5D6E-409C-BE32-E72D297353CC}">
                <c16:uniqueId val="{00000013-2D85-465A-B6CA-5891FE26BE83}"/>
              </c:ext>
            </c:extLst>
          </c:dPt>
          <c:dPt>
            <c:idx val="16"/>
            <c:invertIfNegative val="0"/>
            <c:bubble3D val="0"/>
            <c:spPr>
              <a:solidFill>
                <a:srgbClr val="6699FF"/>
              </a:solidFill>
              <a:ln>
                <a:noFill/>
              </a:ln>
              <a:effectLst/>
            </c:spPr>
            <c:extLst>
              <c:ext xmlns:c16="http://schemas.microsoft.com/office/drawing/2014/chart" uri="{C3380CC4-5D6E-409C-BE32-E72D297353CC}">
                <c16:uniqueId val="{00000015-2D85-465A-B6CA-5891FE26BE83}"/>
              </c:ext>
            </c:extLst>
          </c:dPt>
          <c:dPt>
            <c:idx val="17"/>
            <c:invertIfNegative val="0"/>
            <c:bubble3D val="0"/>
            <c:spPr>
              <a:solidFill>
                <a:srgbClr val="6699FF"/>
              </a:solidFill>
              <a:ln>
                <a:noFill/>
              </a:ln>
              <a:effectLst/>
            </c:spPr>
            <c:extLst>
              <c:ext xmlns:c16="http://schemas.microsoft.com/office/drawing/2014/chart" uri="{C3380CC4-5D6E-409C-BE32-E72D297353CC}">
                <c16:uniqueId val="{00000017-2D85-465A-B6CA-5891FE26BE8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Sheet1!$J$35:$K$55</c:f>
              <c:multiLvlStrCache>
                <c:ptCount val="21"/>
                <c:lvl>
                  <c:pt idx="1">
                    <c:v>Female</c:v>
                  </c:pt>
                  <c:pt idx="2">
                    <c:v>Male</c:v>
                  </c:pt>
                  <c:pt idx="4">
                    <c:v>Female</c:v>
                  </c:pt>
                  <c:pt idx="5">
                    <c:v>Male</c:v>
                  </c:pt>
                  <c:pt idx="7">
                    <c:v>Female</c:v>
                  </c:pt>
                  <c:pt idx="8">
                    <c:v>Male</c:v>
                  </c:pt>
                  <c:pt idx="10">
                    <c:v>Female</c:v>
                  </c:pt>
                  <c:pt idx="11">
                    <c:v>Male</c:v>
                  </c:pt>
                  <c:pt idx="13">
                    <c:v>Female</c:v>
                  </c:pt>
                  <c:pt idx="14">
                    <c:v>Male</c:v>
                  </c:pt>
                  <c:pt idx="16">
                    <c:v>Female</c:v>
                  </c:pt>
                  <c:pt idx="17">
                    <c:v>Male</c:v>
                  </c:pt>
                  <c:pt idx="19">
                    <c:v>Female</c:v>
                  </c:pt>
                  <c:pt idx="20">
                    <c:v>Male</c:v>
                  </c:pt>
                </c:lvl>
                <c:lvl>
                  <c:pt idx="0">
                    <c:v>African American </c:v>
                  </c:pt>
                  <c:pt idx="3">
                    <c:v>American Indian </c:v>
                  </c:pt>
                  <c:pt idx="6">
                    <c:v>Asian </c:v>
                  </c:pt>
                  <c:pt idx="9">
                    <c:v>Hispanic</c:v>
                  </c:pt>
                  <c:pt idx="12">
                    <c:v>Pacific Islander</c:v>
                  </c:pt>
                  <c:pt idx="15">
                    <c:v>White </c:v>
                  </c:pt>
                  <c:pt idx="18">
                    <c:v>Multiracial </c:v>
                  </c:pt>
                </c:lvl>
              </c:multiLvlStrCache>
            </c:multiLvlStrRef>
          </c:cat>
          <c:val>
            <c:numRef>
              <c:f>Sheet1!$L$35:$L$55</c:f>
              <c:numCache>
                <c:formatCode>General</c:formatCode>
                <c:ptCount val="21"/>
                <c:pt idx="1">
                  <c:v>6.7</c:v>
                </c:pt>
                <c:pt idx="2">
                  <c:v>10.6</c:v>
                </c:pt>
                <c:pt idx="4">
                  <c:v>6.5</c:v>
                </c:pt>
                <c:pt idx="5">
                  <c:v>9.6999999999999993</c:v>
                </c:pt>
                <c:pt idx="7">
                  <c:v>1.1000000000000001</c:v>
                </c:pt>
                <c:pt idx="8">
                  <c:v>1.7</c:v>
                </c:pt>
                <c:pt idx="10">
                  <c:v>5</c:v>
                </c:pt>
                <c:pt idx="11">
                  <c:v>8.6999999999999993</c:v>
                </c:pt>
                <c:pt idx="13">
                  <c:v>5.9</c:v>
                </c:pt>
                <c:pt idx="14">
                  <c:v>5.8</c:v>
                </c:pt>
                <c:pt idx="16">
                  <c:v>2.6</c:v>
                </c:pt>
                <c:pt idx="17">
                  <c:v>4.0999999999999996</c:v>
                </c:pt>
                <c:pt idx="19">
                  <c:v>4.3</c:v>
                </c:pt>
                <c:pt idx="20">
                  <c:v>5.8</c:v>
                </c:pt>
              </c:numCache>
            </c:numRef>
          </c:val>
          <c:extLst>
            <c:ext xmlns:c16="http://schemas.microsoft.com/office/drawing/2014/chart" uri="{C3380CC4-5D6E-409C-BE32-E72D297353CC}">
              <c16:uniqueId val="{00000018-2D85-465A-B6CA-5891FE26BE83}"/>
            </c:ext>
          </c:extLst>
        </c:ser>
        <c:dLbls>
          <c:showLegendKey val="0"/>
          <c:showVal val="0"/>
          <c:showCatName val="0"/>
          <c:showSerName val="0"/>
          <c:showPercent val="0"/>
          <c:showBubbleSize val="0"/>
        </c:dLbls>
        <c:gapWidth val="100"/>
        <c:overlap val="-24"/>
        <c:axId val="1858354768"/>
        <c:axId val="1858352272"/>
      </c:barChart>
      <c:catAx>
        <c:axId val="18583547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1858352272"/>
        <c:crosses val="autoZero"/>
        <c:auto val="1"/>
        <c:lblAlgn val="ctr"/>
        <c:lblOffset val="100"/>
        <c:noMultiLvlLbl val="0"/>
      </c:catAx>
      <c:valAx>
        <c:axId val="185835227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1858354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AF248-CBCA-4670-BCAF-554620F23840}" type="doc">
      <dgm:prSet loTypeId="urn:microsoft.com/office/officeart/2005/8/layout/lProcess2" loCatId="list" qsTypeId="urn:microsoft.com/office/officeart/2005/8/quickstyle/simple1" qsCatId="simple" csTypeId="urn:microsoft.com/office/officeart/2005/8/colors/accent5_4" csCatId="accent5" phldr="1"/>
      <dgm:spPr/>
    </dgm:pt>
    <dgm:pt modelId="{76BEA213-125E-4D9C-8D4D-13DA5376BC2A}">
      <dgm:prSet phldrT="[Text]" custT="1"/>
      <dgm:spPr>
        <a:solidFill>
          <a:schemeClr val="accent1">
            <a:lumMod val="60000"/>
            <a:lumOff val="40000"/>
            <a:alpha val="36863"/>
          </a:schemeClr>
        </a:solidFill>
      </dgm:spPr>
      <dgm:t>
        <a:bodyPr/>
        <a:lstStyle/>
        <a:p>
          <a:r>
            <a:rPr lang="en-US" sz="1800" dirty="0"/>
            <a:t>Texas OY Leadership Council</a:t>
          </a:r>
        </a:p>
      </dgm:t>
    </dgm:pt>
    <dgm:pt modelId="{63169B75-D3C4-48A8-84E1-45558430EB54}" type="parTrans" cxnId="{AD5698F1-0FCA-472E-A2D5-D73D2C068F20}">
      <dgm:prSet/>
      <dgm:spPr/>
      <dgm:t>
        <a:bodyPr/>
        <a:lstStyle/>
        <a:p>
          <a:endParaRPr lang="en-US"/>
        </a:p>
      </dgm:t>
    </dgm:pt>
    <dgm:pt modelId="{5C108495-A719-4220-A3B6-A0A90F84CC89}" type="sibTrans" cxnId="{AD5698F1-0FCA-472E-A2D5-D73D2C068F20}">
      <dgm:prSet/>
      <dgm:spPr/>
      <dgm:t>
        <a:bodyPr/>
        <a:lstStyle/>
        <a:p>
          <a:endParaRPr lang="en-US"/>
        </a:p>
      </dgm:t>
    </dgm:pt>
    <dgm:pt modelId="{4F7DC148-39A8-4FDA-8747-99060B7BC265}">
      <dgm:prSet phldrT="[Text]" custT="1"/>
      <dgm:spPr>
        <a:solidFill>
          <a:schemeClr val="accent1">
            <a:lumMod val="20000"/>
            <a:lumOff val="80000"/>
            <a:alpha val="30196"/>
          </a:schemeClr>
        </a:solidFill>
      </dgm:spPr>
      <dgm:t>
        <a:bodyPr/>
        <a:lstStyle/>
        <a:p>
          <a:r>
            <a:rPr lang="en-US" sz="1800" dirty="0"/>
            <a:t>Texas Emerging Leaders Board </a:t>
          </a:r>
        </a:p>
      </dgm:t>
    </dgm:pt>
    <dgm:pt modelId="{FA67B57C-A9D9-44B4-BC93-333ED5DDBE08}" type="parTrans" cxnId="{A599B592-AF56-4793-94AA-92E169C965F6}">
      <dgm:prSet/>
      <dgm:spPr/>
      <dgm:t>
        <a:bodyPr/>
        <a:lstStyle/>
        <a:p>
          <a:endParaRPr lang="en-US"/>
        </a:p>
      </dgm:t>
    </dgm:pt>
    <dgm:pt modelId="{A4BBC4C2-425D-41B3-BAAE-E2E3DC02246E}" type="sibTrans" cxnId="{A599B592-AF56-4793-94AA-92E169C965F6}">
      <dgm:prSet/>
      <dgm:spPr/>
      <dgm:t>
        <a:bodyPr/>
        <a:lstStyle/>
        <a:p>
          <a:endParaRPr lang="en-US"/>
        </a:p>
      </dgm:t>
    </dgm:pt>
    <dgm:pt modelId="{56BED316-1EF6-440B-90CB-DAB322168877}">
      <dgm:prSet phldrT="[Text]" custT="1"/>
      <dgm:spPr>
        <a:solidFill>
          <a:schemeClr val="accent1">
            <a:lumMod val="20000"/>
            <a:lumOff val="80000"/>
          </a:schemeClr>
        </a:solidFill>
      </dgm:spPr>
      <dgm:t>
        <a:bodyPr/>
        <a:lstStyle/>
        <a:p>
          <a:r>
            <a:rPr lang="en-US" sz="1800" dirty="0"/>
            <a:t>Texas Community of Practice</a:t>
          </a:r>
        </a:p>
      </dgm:t>
    </dgm:pt>
    <dgm:pt modelId="{8F024D6E-8538-4982-BB15-113482954E1B}" type="parTrans" cxnId="{D8A3ACB7-4F79-4DDC-A313-CF4D31EAB9F9}">
      <dgm:prSet/>
      <dgm:spPr/>
      <dgm:t>
        <a:bodyPr/>
        <a:lstStyle/>
        <a:p>
          <a:endParaRPr lang="en-US"/>
        </a:p>
      </dgm:t>
    </dgm:pt>
    <dgm:pt modelId="{0E5C48F7-4045-459A-9434-30E7252D483D}" type="sibTrans" cxnId="{D8A3ACB7-4F79-4DDC-A313-CF4D31EAB9F9}">
      <dgm:prSet/>
      <dgm:spPr/>
      <dgm:t>
        <a:bodyPr/>
        <a:lstStyle/>
        <a:p>
          <a:endParaRPr lang="en-US"/>
        </a:p>
      </dgm:t>
    </dgm:pt>
    <dgm:pt modelId="{3C14D172-4A0D-43C1-93C9-3CB1A7A27F79}">
      <dgm:prSet phldrT="[Text]" custT="1"/>
      <dgm:spPr>
        <a:solidFill>
          <a:schemeClr val="accent3">
            <a:lumMod val="60000"/>
            <a:lumOff val="40000"/>
          </a:schemeClr>
        </a:solidFill>
      </dgm:spPr>
      <dgm:t>
        <a:bodyPr/>
        <a:lstStyle/>
        <a:p>
          <a:r>
            <a:rPr lang="en-US" sz="1600" dirty="0">
              <a:solidFill>
                <a:schemeClr val="tx1"/>
              </a:solidFill>
            </a:rPr>
            <a:t>Leverage Texas Systems to Optimize Texas Systems</a:t>
          </a:r>
        </a:p>
      </dgm:t>
    </dgm:pt>
    <dgm:pt modelId="{469CAD0B-FB16-4A31-81D5-5F3910824342}" type="parTrans" cxnId="{DBE91401-99B4-46BD-95C0-2D5D0B02A9E4}">
      <dgm:prSet/>
      <dgm:spPr/>
      <dgm:t>
        <a:bodyPr/>
        <a:lstStyle/>
        <a:p>
          <a:endParaRPr lang="en-US"/>
        </a:p>
      </dgm:t>
    </dgm:pt>
    <dgm:pt modelId="{282A4DF6-76E6-4F2C-A3E4-0910453C0ED5}" type="sibTrans" cxnId="{DBE91401-99B4-46BD-95C0-2D5D0B02A9E4}">
      <dgm:prSet/>
      <dgm:spPr/>
      <dgm:t>
        <a:bodyPr/>
        <a:lstStyle/>
        <a:p>
          <a:endParaRPr lang="en-US"/>
        </a:p>
      </dgm:t>
    </dgm:pt>
    <dgm:pt modelId="{AA20BCCF-A0F1-4E77-95C2-C67F612DF867}">
      <dgm:prSet phldrT="[Text]" custT="1"/>
      <dgm:spPr>
        <a:solidFill>
          <a:schemeClr val="accent3">
            <a:lumMod val="60000"/>
            <a:lumOff val="40000"/>
          </a:schemeClr>
        </a:solidFill>
      </dgm:spPr>
      <dgm:t>
        <a:bodyPr/>
        <a:lstStyle/>
        <a:p>
          <a:r>
            <a:rPr lang="en-US" sz="1400" dirty="0">
              <a:solidFill>
                <a:schemeClr val="tx1"/>
              </a:solidFill>
            </a:rPr>
            <a:t>Build &amp; Scale Pathways from Robust Data Insights and Progress Monitoring    </a:t>
          </a:r>
        </a:p>
      </dgm:t>
    </dgm:pt>
    <dgm:pt modelId="{3B59926B-FFE6-40C1-B9DB-B6B381989A65}" type="parTrans" cxnId="{638FF224-9401-4316-9E39-473A83F25F9A}">
      <dgm:prSet/>
      <dgm:spPr/>
      <dgm:t>
        <a:bodyPr/>
        <a:lstStyle/>
        <a:p>
          <a:endParaRPr lang="en-US"/>
        </a:p>
      </dgm:t>
    </dgm:pt>
    <dgm:pt modelId="{234A932B-DF03-4384-881E-ABE2E17A27E0}" type="sibTrans" cxnId="{638FF224-9401-4316-9E39-473A83F25F9A}">
      <dgm:prSet/>
      <dgm:spPr/>
      <dgm:t>
        <a:bodyPr/>
        <a:lstStyle/>
        <a:p>
          <a:endParaRPr lang="en-US"/>
        </a:p>
      </dgm:t>
    </dgm:pt>
    <dgm:pt modelId="{8C57EDF0-85A2-4FC0-BF4E-3162A1A99042}">
      <dgm:prSet phldrT="[Text]" custT="1"/>
      <dgm:spPr>
        <a:solidFill>
          <a:schemeClr val="accent3">
            <a:lumMod val="60000"/>
            <a:lumOff val="40000"/>
          </a:schemeClr>
        </a:solidFill>
      </dgm:spPr>
      <dgm:t>
        <a:bodyPr/>
        <a:lstStyle/>
        <a:p>
          <a:r>
            <a:rPr lang="en-US" sz="1400" dirty="0">
              <a:solidFill>
                <a:schemeClr val="tx1"/>
              </a:solidFill>
            </a:rPr>
            <a:t>Provide input and insight into the Young Adult Texans experience</a:t>
          </a:r>
        </a:p>
      </dgm:t>
    </dgm:pt>
    <dgm:pt modelId="{C016B586-1342-4914-86FA-4D169E751D33}" type="parTrans" cxnId="{556F7870-BFDE-4F08-8FA8-0775E3CA0D0D}">
      <dgm:prSet/>
      <dgm:spPr/>
      <dgm:t>
        <a:bodyPr/>
        <a:lstStyle/>
        <a:p>
          <a:endParaRPr lang="en-US"/>
        </a:p>
      </dgm:t>
    </dgm:pt>
    <dgm:pt modelId="{93EAEE1C-F1FC-42EC-A38E-E0D92F4C398F}" type="sibTrans" cxnId="{556F7870-BFDE-4F08-8FA8-0775E3CA0D0D}">
      <dgm:prSet/>
      <dgm:spPr/>
      <dgm:t>
        <a:bodyPr/>
        <a:lstStyle/>
        <a:p>
          <a:endParaRPr lang="en-US"/>
        </a:p>
      </dgm:t>
    </dgm:pt>
    <dgm:pt modelId="{F23629AE-66EF-4A2D-8365-EB09A4B0BD27}">
      <dgm:prSet phldrT="[Text]" custT="1"/>
      <dgm:spPr>
        <a:solidFill>
          <a:schemeClr val="accent3">
            <a:lumMod val="40000"/>
            <a:lumOff val="60000"/>
          </a:schemeClr>
        </a:solidFill>
      </dgm:spPr>
      <dgm:t>
        <a:bodyPr/>
        <a:lstStyle/>
        <a:p>
          <a:r>
            <a:rPr lang="en-US" sz="1200" b="1" dirty="0">
              <a:solidFill>
                <a:schemeClr val="tx1"/>
              </a:solidFill>
            </a:rPr>
            <a:t>Co-design &amp; lead strategies and policies most supportive of Texas Opportunity Youth  </a:t>
          </a:r>
        </a:p>
      </dgm:t>
    </dgm:pt>
    <dgm:pt modelId="{37C05DE3-C2B4-4DAE-888A-9D4FD0491EB3}" type="parTrans" cxnId="{8BA4CCC8-A2A3-4699-893D-30320656B51D}">
      <dgm:prSet/>
      <dgm:spPr/>
      <dgm:t>
        <a:bodyPr/>
        <a:lstStyle/>
        <a:p>
          <a:endParaRPr lang="en-US"/>
        </a:p>
      </dgm:t>
    </dgm:pt>
    <dgm:pt modelId="{C81003DC-00B4-4CC0-ACC7-F9BDEBA0055C}" type="sibTrans" cxnId="{8BA4CCC8-A2A3-4699-893D-30320656B51D}">
      <dgm:prSet/>
      <dgm:spPr/>
      <dgm:t>
        <a:bodyPr/>
        <a:lstStyle/>
        <a:p>
          <a:endParaRPr lang="en-US"/>
        </a:p>
      </dgm:t>
    </dgm:pt>
    <dgm:pt modelId="{2AEED285-6690-45B5-9231-0ED52D6CAE36}">
      <dgm:prSet phldrT="[Text]" custT="1"/>
      <dgm:spPr>
        <a:solidFill>
          <a:schemeClr val="accent3">
            <a:lumMod val="40000"/>
            <a:lumOff val="60000"/>
          </a:schemeClr>
        </a:solidFill>
      </dgm:spPr>
      <dgm:t>
        <a:bodyPr/>
        <a:lstStyle/>
        <a:p>
          <a:r>
            <a:rPr lang="en-US" sz="1000" b="0" dirty="0">
              <a:solidFill>
                <a:schemeClr val="tx1"/>
              </a:solidFill>
            </a:rPr>
            <a:t> </a:t>
          </a:r>
          <a:r>
            <a:rPr lang="en-US" sz="1600" b="1" dirty="0">
              <a:solidFill>
                <a:schemeClr val="tx1"/>
              </a:solidFill>
            </a:rPr>
            <a:t>Innovation Fund Planning Phase Partners </a:t>
          </a:r>
        </a:p>
      </dgm:t>
    </dgm:pt>
    <dgm:pt modelId="{0BA5C76D-3DDE-4031-B627-B96EB5249447}" type="parTrans" cxnId="{25013DAA-E2DF-4592-B612-8E4689D03459}">
      <dgm:prSet/>
      <dgm:spPr/>
      <dgm:t>
        <a:bodyPr/>
        <a:lstStyle/>
        <a:p>
          <a:endParaRPr lang="en-US"/>
        </a:p>
      </dgm:t>
    </dgm:pt>
    <dgm:pt modelId="{56EC90E5-C69F-4AD0-A3A4-4A2D6973A467}" type="sibTrans" cxnId="{25013DAA-E2DF-4592-B612-8E4689D03459}">
      <dgm:prSet/>
      <dgm:spPr/>
      <dgm:t>
        <a:bodyPr/>
        <a:lstStyle/>
        <a:p>
          <a:endParaRPr lang="en-US"/>
        </a:p>
      </dgm:t>
    </dgm:pt>
    <dgm:pt modelId="{4B5CF71F-9969-4491-8763-390F159813B9}">
      <dgm:prSet phldrT="[Text]"/>
      <dgm:spPr>
        <a:solidFill>
          <a:schemeClr val="accent3">
            <a:lumMod val="60000"/>
            <a:lumOff val="40000"/>
          </a:schemeClr>
        </a:solidFill>
      </dgm:spPr>
      <dgm:t>
        <a:bodyPr/>
        <a:lstStyle/>
        <a:p>
          <a:r>
            <a:rPr lang="en-US" b="1" dirty="0">
              <a:solidFill>
                <a:schemeClr val="tx1"/>
              </a:solidFill>
            </a:rPr>
            <a:t>Collaboratives  focus on building capacity to scale best practice, positive youth programming by  leveraging Texas policy and public funding </a:t>
          </a:r>
        </a:p>
      </dgm:t>
    </dgm:pt>
    <dgm:pt modelId="{ED48EC6D-9B34-4558-BCD5-7FFBCEFF0837}" type="parTrans" cxnId="{E6D991E9-266D-46EB-8E2A-8815774E2E97}">
      <dgm:prSet/>
      <dgm:spPr/>
      <dgm:t>
        <a:bodyPr/>
        <a:lstStyle/>
        <a:p>
          <a:endParaRPr lang="en-US"/>
        </a:p>
      </dgm:t>
    </dgm:pt>
    <dgm:pt modelId="{6F9A3C78-25A5-4547-80E9-7DB4AF84BEDE}" type="sibTrans" cxnId="{E6D991E9-266D-46EB-8E2A-8815774E2E97}">
      <dgm:prSet/>
      <dgm:spPr/>
      <dgm:t>
        <a:bodyPr/>
        <a:lstStyle/>
        <a:p>
          <a:endParaRPr lang="en-US"/>
        </a:p>
      </dgm:t>
    </dgm:pt>
    <dgm:pt modelId="{BBED3566-BC3E-40BC-9B9B-848CECB2734D}" type="pres">
      <dgm:prSet presAssocID="{FABAF248-CBCA-4670-BCAF-554620F23840}" presName="theList" presStyleCnt="0">
        <dgm:presLayoutVars>
          <dgm:dir/>
          <dgm:animLvl val="lvl"/>
          <dgm:resizeHandles val="exact"/>
        </dgm:presLayoutVars>
      </dgm:prSet>
      <dgm:spPr/>
    </dgm:pt>
    <dgm:pt modelId="{EAF5FD09-C31C-4E49-A7A1-C924565C6146}" type="pres">
      <dgm:prSet presAssocID="{76BEA213-125E-4D9C-8D4D-13DA5376BC2A}" presName="compNode" presStyleCnt="0"/>
      <dgm:spPr/>
    </dgm:pt>
    <dgm:pt modelId="{9B12C9C7-3D5F-49DC-904A-1476783CC72B}" type="pres">
      <dgm:prSet presAssocID="{76BEA213-125E-4D9C-8D4D-13DA5376BC2A}" presName="aNode" presStyleLbl="bgShp" presStyleIdx="0" presStyleCnt="3" custLinFactNeighborX="-985" custLinFactNeighborY="703"/>
      <dgm:spPr/>
    </dgm:pt>
    <dgm:pt modelId="{EC52A270-BA50-4ACC-ADB4-726D9CC3E376}" type="pres">
      <dgm:prSet presAssocID="{76BEA213-125E-4D9C-8D4D-13DA5376BC2A}" presName="textNode" presStyleLbl="bgShp" presStyleIdx="0" presStyleCnt="3"/>
      <dgm:spPr/>
    </dgm:pt>
    <dgm:pt modelId="{F5B363AA-074B-47FA-924E-6B528D05D6EC}" type="pres">
      <dgm:prSet presAssocID="{76BEA213-125E-4D9C-8D4D-13DA5376BC2A}" presName="compChildNode" presStyleCnt="0"/>
      <dgm:spPr/>
    </dgm:pt>
    <dgm:pt modelId="{3C8ECC84-8D8F-41AA-9B63-777D2D4F9607}" type="pres">
      <dgm:prSet presAssocID="{76BEA213-125E-4D9C-8D4D-13DA5376BC2A}" presName="theInnerList" presStyleCnt="0"/>
      <dgm:spPr/>
    </dgm:pt>
    <dgm:pt modelId="{93A45C1C-5FA9-401B-BF5F-5E25941E965B}" type="pres">
      <dgm:prSet presAssocID="{3C14D172-4A0D-43C1-93C9-3CB1A7A27F79}" presName="childNode" presStyleLbl="node1" presStyleIdx="0" presStyleCnt="6" custLinFactNeighborX="615">
        <dgm:presLayoutVars>
          <dgm:bulletEnabled val="1"/>
        </dgm:presLayoutVars>
      </dgm:prSet>
      <dgm:spPr/>
    </dgm:pt>
    <dgm:pt modelId="{56A1CBC6-68E6-4206-A280-B5C08EDBB54B}" type="pres">
      <dgm:prSet presAssocID="{3C14D172-4A0D-43C1-93C9-3CB1A7A27F79}" presName="aSpace2" presStyleCnt="0"/>
      <dgm:spPr/>
    </dgm:pt>
    <dgm:pt modelId="{C05AB9E7-E923-48F3-8DCD-0BEBD1238269}" type="pres">
      <dgm:prSet presAssocID="{AA20BCCF-A0F1-4E77-95C2-C67F612DF867}" presName="childNode" presStyleLbl="node1" presStyleIdx="1" presStyleCnt="6">
        <dgm:presLayoutVars>
          <dgm:bulletEnabled val="1"/>
        </dgm:presLayoutVars>
      </dgm:prSet>
      <dgm:spPr/>
    </dgm:pt>
    <dgm:pt modelId="{ADEB0BB0-C83A-4C1A-90EC-C357B97895F0}" type="pres">
      <dgm:prSet presAssocID="{76BEA213-125E-4D9C-8D4D-13DA5376BC2A}" presName="aSpace" presStyleCnt="0"/>
      <dgm:spPr/>
    </dgm:pt>
    <dgm:pt modelId="{E6856627-FE06-4463-9F0C-AFA4BA25F119}" type="pres">
      <dgm:prSet presAssocID="{4F7DC148-39A8-4FDA-8747-99060B7BC265}" presName="compNode" presStyleCnt="0"/>
      <dgm:spPr/>
    </dgm:pt>
    <dgm:pt modelId="{A4145D4B-EB84-4245-9878-AA6A5E504E88}" type="pres">
      <dgm:prSet presAssocID="{4F7DC148-39A8-4FDA-8747-99060B7BC265}" presName="aNode" presStyleLbl="bgShp" presStyleIdx="1" presStyleCnt="3"/>
      <dgm:spPr/>
    </dgm:pt>
    <dgm:pt modelId="{1341B95A-11A1-401E-87A3-AF7F9692C9B1}" type="pres">
      <dgm:prSet presAssocID="{4F7DC148-39A8-4FDA-8747-99060B7BC265}" presName="textNode" presStyleLbl="bgShp" presStyleIdx="1" presStyleCnt="3"/>
      <dgm:spPr/>
    </dgm:pt>
    <dgm:pt modelId="{42CD7444-C596-413D-B449-8EA407A5D58F}" type="pres">
      <dgm:prSet presAssocID="{4F7DC148-39A8-4FDA-8747-99060B7BC265}" presName="compChildNode" presStyleCnt="0"/>
      <dgm:spPr/>
    </dgm:pt>
    <dgm:pt modelId="{55B5E52A-23FE-4EAC-912C-E60D4E249C2F}" type="pres">
      <dgm:prSet presAssocID="{4F7DC148-39A8-4FDA-8747-99060B7BC265}" presName="theInnerList" presStyleCnt="0"/>
      <dgm:spPr/>
    </dgm:pt>
    <dgm:pt modelId="{2B263A7A-F21E-4B72-BB3F-013DCB02A1B2}" type="pres">
      <dgm:prSet presAssocID="{8C57EDF0-85A2-4FC0-BF4E-3162A1A99042}" presName="childNode" presStyleLbl="node1" presStyleIdx="2" presStyleCnt="6">
        <dgm:presLayoutVars>
          <dgm:bulletEnabled val="1"/>
        </dgm:presLayoutVars>
      </dgm:prSet>
      <dgm:spPr/>
    </dgm:pt>
    <dgm:pt modelId="{65B557A1-C7F1-4F15-BB71-BBFBF0B8CA51}" type="pres">
      <dgm:prSet presAssocID="{8C57EDF0-85A2-4FC0-BF4E-3162A1A99042}" presName="aSpace2" presStyleCnt="0"/>
      <dgm:spPr/>
    </dgm:pt>
    <dgm:pt modelId="{078641A6-C2A6-4D70-8EAF-7A202FEB7EAD}" type="pres">
      <dgm:prSet presAssocID="{F23629AE-66EF-4A2D-8365-EB09A4B0BD27}" presName="childNode" presStyleLbl="node1" presStyleIdx="3" presStyleCnt="6">
        <dgm:presLayoutVars>
          <dgm:bulletEnabled val="1"/>
        </dgm:presLayoutVars>
      </dgm:prSet>
      <dgm:spPr/>
    </dgm:pt>
    <dgm:pt modelId="{81A11E37-C220-40F7-B5A6-0BCD934CE8C9}" type="pres">
      <dgm:prSet presAssocID="{4F7DC148-39A8-4FDA-8747-99060B7BC265}" presName="aSpace" presStyleCnt="0"/>
      <dgm:spPr/>
    </dgm:pt>
    <dgm:pt modelId="{E0F07FCB-67E9-4383-AECF-7479A71F6CA4}" type="pres">
      <dgm:prSet presAssocID="{56BED316-1EF6-440B-90CB-DAB322168877}" presName="compNode" presStyleCnt="0"/>
      <dgm:spPr/>
    </dgm:pt>
    <dgm:pt modelId="{FE0F8AA5-CFBD-4271-B0B2-59D7149A2856}" type="pres">
      <dgm:prSet presAssocID="{56BED316-1EF6-440B-90CB-DAB322168877}" presName="aNode" presStyleLbl="bgShp" presStyleIdx="2" presStyleCnt="3"/>
      <dgm:spPr/>
    </dgm:pt>
    <dgm:pt modelId="{F4D3545D-7857-4063-96D2-C8EDB7F25622}" type="pres">
      <dgm:prSet presAssocID="{56BED316-1EF6-440B-90CB-DAB322168877}" presName="textNode" presStyleLbl="bgShp" presStyleIdx="2" presStyleCnt="3"/>
      <dgm:spPr/>
    </dgm:pt>
    <dgm:pt modelId="{A35B4C91-E39B-444D-BF63-28F5FBEBD9A4}" type="pres">
      <dgm:prSet presAssocID="{56BED316-1EF6-440B-90CB-DAB322168877}" presName="compChildNode" presStyleCnt="0"/>
      <dgm:spPr/>
    </dgm:pt>
    <dgm:pt modelId="{465DD90B-EAF2-4DA6-8D7C-9D2328E9C9EE}" type="pres">
      <dgm:prSet presAssocID="{56BED316-1EF6-440B-90CB-DAB322168877}" presName="theInnerList" presStyleCnt="0"/>
      <dgm:spPr/>
    </dgm:pt>
    <dgm:pt modelId="{93C9FCAC-044F-4EE3-8400-1824CBB59186}" type="pres">
      <dgm:prSet presAssocID="{2AEED285-6690-45B5-9231-0ED52D6CAE36}" presName="childNode" presStyleLbl="node1" presStyleIdx="4" presStyleCnt="6">
        <dgm:presLayoutVars>
          <dgm:bulletEnabled val="1"/>
        </dgm:presLayoutVars>
      </dgm:prSet>
      <dgm:spPr/>
    </dgm:pt>
    <dgm:pt modelId="{A8466F99-9A26-4831-9AB1-F2FE5843A5AD}" type="pres">
      <dgm:prSet presAssocID="{2AEED285-6690-45B5-9231-0ED52D6CAE36}" presName="aSpace2" presStyleCnt="0"/>
      <dgm:spPr/>
    </dgm:pt>
    <dgm:pt modelId="{4ED77643-721F-495E-8CA5-DA30F1E20B8E}" type="pres">
      <dgm:prSet presAssocID="{4B5CF71F-9969-4491-8763-390F159813B9}" presName="childNode" presStyleLbl="node1" presStyleIdx="5" presStyleCnt="6" custScaleX="101977" custScaleY="106426">
        <dgm:presLayoutVars>
          <dgm:bulletEnabled val="1"/>
        </dgm:presLayoutVars>
      </dgm:prSet>
      <dgm:spPr/>
    </dgm:pt>
  </dgm:ptLst>
  <dgm:cxnLst>
    <dgm:cxn modelId="{DBE91401-99B4-46BD-95C0-2D5D0B02A9E4}" srcId="{76BEA213-125E-4D9C-8D4D-13DA5376BC2A}" destId="{3C14D172-4A0D-43C1-93C9-3CB1A7A27F79}" srcOrd="0" destOrd="0" parTransId="{469CAD0B-FB16-4A31-81D5-5F3910824342}" sibTransId="{282A4DF6-76E6-4F2C-A3E4-0910453C0ED5}"/>
    <dgm:cxn modelId="{4A3C2211-B8BE-4166-864C-01947B6127E0}" type="presOf" srcId="{3C14D172-4A0D-43C1-93C9-3CB1A7A27F79}" destId="{93A45C1C-5FA9-401B-BF5F-5E25941E965B}" srcOrd="0" destOrd="0" presId="urn:microsoft.com/office/officeart/2005/8/layout/lProcess2"/>
    <dgm:cxn modelId="{85F88617-50F3-44E0-A75A-DC35522C6918}" type="presOf" srcId="{2AEED285-6690-45B5-9231-0ED52D6CAE36}" destId="{93C9FCAC-044F-4EE3-8400-1824CBB59186}" srcOrd="0" destOrd="0" presId="urn:microsoft.com/office/officeart/2005/8/layout/lProcess2"/>
    <dgm:cxn modelId="{287DAC1E-E905-4E7E-A316-073993848C3C}" type="presOf" srcId="{76BEA213-125E-4D9C-8D4D-13DA5376BC2A}" destId="{9B12C9C7-3D5F-49DC-904A-1476783CC72B}" srcOrd="0" destOrd="0" presId="urn:microsoft.com/office/officeart/2005/8/layout/lProcess2"/>
    <dgm:cxn modelId="{2AB61423-FBBF-49D2-8ACC-0F9DD0C3C9CD}" type="presOf" srcId="{4F7DC148-39A8-4FDA-8747-99060B7BC265}" destId="{1341B95A-11A1-401E-87A3-AF7F9692C9B1}" srcOrd="1" destOrd="0" presId="urn:microsoft.com/office/officeart/2005/8/layout/lProcess2"/>
    <dgm:cxn modelId="{638FF224-9401-4316-9E39-473A83F25F9A}" srcId="{76BEA213-125E-4D9C-8D4D-13DA5376BC2A}" destId="{AA20BCCF-A0F1-4E77-95C2-C67F612DF867}" srcOrd="1" destOrd="0" parTransId="{3B59926B-FFE6-40C1-B9DB-B6B381989A65}" sibTransId="{234A932B-DF03-4384-881E-ABE2E17A27E0}"/>
    <dgm:cxn modelId="{C299D02F-53E5-4486-94EF-55F67BBAEBAB}" type="presOf" srcId="{76BEA213-125E-4D9C-8D4D-13DA5376BC2A}" destId="{EC52A270-BA50-4ACC-ADB4-726D9CC3E376}" srcOrd="1" destOrd="0" presId="urn:microsoft.com/office/officeart/2005/8/layout/lProcess2"/>
    <dgm:cxn modelId="{6772075C-46BC-4BE3-9592-D36C78A257EE}" type="presOf" srcId="{8C57EDF0-85A2-4FC0-BF4E-3162A1A99042}" destId="{2B263A7A-F21E-4B72-BB3F-013DCB02A1B2}" srcOrd="0" destOrd="0" presId="urn:microsoft.com/office/officeart/2005/8/layout/lProcess2"/>
    <dgm:cxn modelId="{2973695F-3D59-4A69-AB86-7C15A1FBCEE3}" type="presOf" srcId="{56BED316-1EF6-440B-90CB-DAB322168877}" destId="{FE0F8AA5-CFBD-4271-B0B2-59D7149A2856}" srcOrd="0" destOrd="0" presId="urn:microsoft.com/office/officeart/2005/8/layout/lProcess2"/>
    <dgm:cxn modelId="{556F7870-BFDE-4F08-8FA8-0775E3CA0D0D}" srcId="{4F7DC148-39A8-4FDA-8747-99060B7BC265}" destId="{8C57EDF0-85A2-4FC0-BF4E-3162A1A99042}" srcOrd="0" destOrd="0" parTransId="{C016B586-1342-4914-86FA-4D169E751D33}" sibTransId="{93EAEE1C-F1FC-42EC-A38E-E0D92F4C398F}"/>
    <dgm:cxn modelId="{E6DC7183-F4E5-41CC-B14D-A5DDE6F4AE7B}" type="presOf" srcId="{56BED316-1EF6-440B-90CB-DAB322168877}" destId="{F4D3545D-7857-4063-96D2-C8EDB7F25622}" srcOrd="1" destOrd="0" presId="urn:microsoft.com/office/officeart/2005/8/layout/lProcess2"/>
    <dgm:cxn modelId="{A599B592-AF56-4793-94AA-92E169C965F6}" srcId="{FABAF248-CBCA-4670-BCAF-554620F23840}" destId="{4F7DC148-39A8-4FDA-8747-99060B7BC265}" srcOrd="1" destOrd="0" parTransId="{FA67B57C-A9D9-44B4-BC93-333ED5DDBE08}" sibTransId="{A4BBC4C2-425D-41B3-BAAE-E2E3DC02246E}"/>
    <dgm:cxn modelId="{F24DE69B-63A9-4B2E-939E-7BEFAAD8397D}" type="presOf" srcId="{4B5CF71F-9969-4491-8763-390F159813B9}" destId="{4ED77643-721F-495E-8CA5-DA30F1E20B8E}" srcOrd="0" destOrd="0" presId="urn:microsoft.com/office/officeart/2005/8/layout/lProcess2"/>
    <dgm:cxn modelId="{25013DAA-E2DF-4592-B612-8E4689D03459}" srcId="{56BED316-1EF6-440B-90CB-DAB322168877}" destId="{2AEED285-6690-45B5-9231-0ED52D6CAE36}" srcOrd="0" destOrd="0" parTransId="{0BA5C76D-3DDE-4031-B627-B96EB5249447}" sibTransId="{56EC90E5-C69F-4AD0-A3A4-4A2D6973A467}"/>
    <dgm:cxn modelId="{598124AD-1E01-4811-84E6-9C0CB2C23D08}" type="presOf" srcId="{FABAF248-CBCA-4670-BCAF-554620F23840}" destId="{BBED3566-BC3E-40BC-9B9B-848CECB2734D}" srcOrd="0" destOrd="0" presId="urn:microsoft.com/office/officeart/2005/8/layout/lProcess2"/>
    <dgm:cxn modelId="{D8A3ACB7-4F79-4DDC-A313-CF4D31EAB9F9}" srcId="{FABAF248-CBCA-4670-BCAF-554620F23840}" destId="{56BED316-1EF6-440B-90CB-DAB322168877}" srcOrd="2" destOrd="0" parTransId="{8F024D6E-8538-4982-BB15-113482954E1B}" sibTransId="{0E5C48F7-4045-459A-9434-30E7252D483D}"/>
    <dgm:cxn modelId="{8BA4CCC8-A2A3-4699-893D-30320656B51D}" srcId="{4F7DC148-39A8-4FDA-8747-99060B7BC265}" destId="{F23629AE-66EF-4A2D-8365-EB09A4B0BD27}" srcOrd="1" destOrd="0" parTransId="{37C05DE3-C2B4-4DAE-888A-9D4FD0491EB3}" sibTransId="{C81003DC-00B4-4CC0-ACC7-F9BDEBA0055C}"/>
    <dgm:cxn modelId="{894379C9-27A1-40AA-B257-A86298B2B082}" type="presOf" srcId="{AA20BCCF-A0F1-4E77-95C2-C67F612DF867}" destId="{C05AB9E7-E923-48F3-8DCD-0BEBD1238269}" srcOrd="0" destOrd="0" presId="urn:microsoft.com/office/officeart/2005/8/layout/lProcess2"/>
    <dgm:cxn modelId="{E6D991E9-266D-46EB-8E2A-8815774E2E97}" srcId="{56BED316-1EF6-440B-90CB-DAB322168877}" destId="{4B5CF71F-9969-4491-8763-390F159813B9}" srcOrd="1" destOrd="0" parTransId="{ED48EC6D-9B34-4558-BCD5-7FFBCEFF0837}" sibTransId="{6F9A3C78-25A5-4547-80E9-7DB4AF84BEDE}"/>
    <dgm:cxn modelId="{5DA525EF-3BF1-436D-B350-01E49A3A7BD0}" type="presOf" srcId="{4F7DC148-39A8-4FDA-8747-99060B7BC265}" destId="{A4145D4B-EB84-4245-9878-AA6A5E504E88}" srcOrd="0" destOrd="0" presId="urn:microsoft.com/office/officeart/2005/8/layout/lProcess2"/>
    <dgm:cxn modelId="{C9514FEF-B03A-4FF9-8800-165CCB82C9C9}" type="presOf" srcId="{F23629AE-66EF-4A2D-8365-EB09A4B0BD27}" destId="{078641A6-C2A6-4D70-8EAF-7A202FEB7EAD}" srcOrd="0" destOrd="0" presId="urn:microsoft.com/office/officeart/2005/8/layout/lProcess2"/>
    <dgm:cxn modelId="{AD5698F1-0FCA-472E-A2D5-D73D2C068F20}" srcId="{FABAF248-CBCA-4670-BCAF-554620F23840}" destId="{76BEA213-125E-4D9C-8D4D-13DA5376BC2A}" srcOrd="0" destOrd="0" parTransId="{63169B75-D3C4-48A8-84E1-45558430EB54}" sibTransId="{5C108495-A719-4220-A3B6-A0A90F84CC89}"/>
    <dgm:cxn modelId="{88C5F8CF-B835-4C4F-9A34-9A21FB992F11}" type="presParOf" srcId="{BBED3566-BC3E-40BC-9B9B-848CECB2734D}" destId="{EAF5FD09-C31C-4E49-A7A1-C924565C6146}" srcOrd="0" destOrd="0" presId="urn:microsoft.com/office/officeart/2005/8/layout/lProcess2"/>
    <dgm:cxn modelId="{BA52FD32-00D4-4CC9-B744-4F52D23062AB}" type="presParOf" srcId="{EAF5FD09-C31C-4E49-A7A1-C924565C6146}" destId="{9B12C9C7-3D5F-49DC-904A-1476783CC72B}" srcOrd="0" destOrd="0" presId="urn:microsoft.com/office/officeart/2005/8/layout/lProcess2"/>
    <dgm:cxn modelId="{8D7033D2-FE98-4955-B371-BAA9F6BF9F0F}" type="presParOf" srcId="{EAF5FD09-C31C-4E49-A7A1-C924565C6146}" destId="{EC52A270-BA50-4ACC-ADB4-726D9CC3E376}" srcOrd="1" destOrd="0" presId="urn:microsoft.com/office/officeart/2005/8/layout/lProcess2"/>
    <dgm:cxn modelId="{3B654857-EEE6-48D2-B590-93953877B325}" type="presParOf" srcId="{EAF5FD09-C31C-4E49-A7A1-C924565C6146}" destId="{F5B363AA-074B-47FA-924E-6B528D05D6EC}" srcOrd="2" destOrd="0" presId="urn:microsoft.com/office/officeart/2005/8/layout/lProcess2"/>
    <dgm:cxn modelId="{8B1FBAF1-58D5-4C75-A3AD-38FC2314BC9F}" type="presParOf" srcId="{F5B363AA-074B-47FA-924E-6B528D05D6EC}" destId="{3C8ECC84-8D8F-41AA-9B63-777D2D4F9607}" srcOrd="0" destOrd="0" presId="urn:microsoft.com/office/officeart/2005/8/layout/lProcess2"/>
    <dgm:cxn modelId="{3F66A852-4473-4912-A9B0-C34ABCA175D3}" type="presParOf" srcId="{3C8ECC84-8D8F-41AA-9B63-777D2D4F9607}" destId="{93A45C1C-5FA9-401B-BF5F-5E25941E965B}" srcOrd="0" destOrd="0" presId="urn:microsoft.com/office/officeart/2005/8/layout/lProcess2"/>
    <dgm:cxn modelId="{48077621-09D0-4FEC-B9CA-5D4DD0657D92}" type="presParOf" srcId="{3C8ECC84-8D8F-41AA-9B63-777D2D4F9607}" destId="{56A1CBC6-68E6-4206-A280-B5C08EDBB54B}" srcOrd="1" destOrd="0" presId="urn:microsoft.com/office/officeart/2005/8/layout/lProcess2"/>
    <dgm:cxn modelId="{7FB193F0-5145-43A1-9D4E-A7F3C2DE8E75}" type="presParOf" srcId="{3C8ECC84-8D8F-41AA-9B63-777D2D4F9607}" destId="{C05AB9E7-E923-48F3-8DCD-0BEBD1238269}" srcOrd="2" destOrd="0" presId="urn:microsoft.com/office/officeart/2005/8/layout/lProcess2"/>
    <dgm:cxn modelId="{1E2F841D-8224-4889-B821-7B27F16C34F4}" type="presParOf" srcId="{BBED3566-BC3E-40BC-9B9B-848CECB2734D}" destId="{ADEB0BB0-C83A-4C1A-90EC-C357B97895F0}" srcOrd="1" destOrd="0" presId="urn:microsoft.com/office/officeart/2005/8/layout/lProcess2"/>
    <dgm:cxn modelId="{A6F067B9-0148-4783-B5B7-7E1650D9B754}" type="presParOf" srcId="{BBED3566-BC3E-40BC-9B9B-848CECB2734D}" destId="{E6856627-FE06-4463-9F0C-AFA4BA25F119}" srcOrd="2" destOrd="0" presId="urn:microsoft.com/office/officeart/2005/8/layout/lProcess2"/>
    <dgm:cxn modelId="{88AA8ABC-BC02-416D-8963-177401D96160}" type="presParOf" srcId="{E6856627-FE06-4463-9F0C-AFA4BA25F119}" destId="{A4145D4B-EB84-4245-9878-AA6A5E504E88}" srcOrd="0" destOrd="0" presId="urn:microsoft.com/office/officeart/2005/8/layout/lProcess2"/>
    <dgm:cxn modelId="{BBC45C76-EA55-412F-809A-3DB1B9C5B1C5}" type="presParOf" srcId="{E6856627-FE06-4463-9F0C-AFA4BA25F119}" destId="{1341B95A-11A1-401E-87A3-AF7F9692C9B1}" srcOrd="1" destOrd="0" presId="urn:microsoft.com/office/officeart/2005/8/layout/lProcess2"/>
    <dgm:cxn modelId="{BE85BF9E-6112-4FFA-B7F6-01DBFC872FF3}" type="presParOf" srcId="{E6856627-FE06-4463-9F0C-AFA4BA25F119}" destId="{42CD7444-C596-413D-B449-8EA407A5D58F}" srcOrd="2" destOrd="0" presId="urn:microsoft.com/office/officeart/2005/8/layout/lProcess2"/>
    <dgm:cxn modelId="{F22B1439-5647-491F-A4F1-BC5FCF16C0BC}" type="presParOf" srcId="{42CD7444-C596-413D-B449-8EA407A5D58F}" destId="{55B5E52A-23FE-4EAC-912C-E60D4E249C2F}" srcOrd="0" destOrd="0" presId="urn:microsoft.com/office/officeart/2005/8/layout/lProcess2"/>
    <dgm:cxn modelId="{5AD5DBA0-2C4D-4947-A8A8-238F8D7E0614}" type="presParOf" srcId="{55B5E52A-23FE-4EAC-912C-E60D4E249C2F}" destId="{2B263A7A-F21E-4B72-BB3F-013DCB02A1B2}" srcOrd="0" destOrd="0" presId="urn:microsoft.com/office/officeart/2005/8/layout/lProcess2"/>
    <dgm:cxn modelId="{17B8D4B8-122E-4D4C-AAED-55E9A9E536B8}" type="presParOf" srcId="{55B5E52A-23FE-4EAC-912C-E60D4E249C2F}" destId="{65B557A1-C7F1-4F15-BB71-BBFBF0B8CA51}" srcOrd="1" destOrd="0" presId="urn:microsoft.com/office/officeart/2005/8/layout/lProcess2"/>
    <dgm:cxn modelId="{5B002551-4679-4D57-A51F-3E4D070D3CE1}" type="presParOf" srcId="{55B5E52A-23FE-4EAC-912C-E60D4E249C2F}" destId="{078641A6-C2A6-4D70-8EAF-7A202FEB7EAD}" srcOrd="2" destOrd="0" presId="urn:microsoft.com/office/officeart/2005/8/layout/lProcess2"/>
    <dgm:cxn modelId="{34A1BFB2-25BC-424E-9ED6-0ACC884A1D9E}" type="presParOf" srcId="{BBED3566-BC3E-40BC-9B9B-848CECB2734D}" destId="{81A11E37-C220-40F7-B5A6-0BCD934CE8C9}" srcOrd="3" destOrd="0" presId="urn:microsoft.com/office/officeart/2005/8/layout/lProcess2"/>
    <dgm:cxn modelId="{3975A9B4-B1FB-402C-B42A-553A95B83ECC}" type="presParOf" srcId="{BBED3566-BC3E-40BC-9B9B-848CECB2734D}" destId="{E0F07FCB-67E9-4383-AECF-7479A71F6CA4}" srcOrd="4" destOrd="0" presId="urn:microsoft.com/office/officeart/2005/8/layout/lProcess2"/>
    <dgm:cxn modelId="{33F78355-FED6-4F8D-93BF-AF3F66F4A69B}" type="presParOf" srcId="{E0F07FCB-67E9-4383-AECF-7479A71F6CA4}" destId="{FE0F8AA5-CFBD-4271-B0B2-59D7149A2856}" srcOrd="0" destOrd="0" presId="urn:microsoft.com/office/officeart/2005/8/layout/lProcess2"/>
    <dgm:cxn modelId="{38ED82D9-4A42-4FF3-B729-5881631825AC}" type="presParOf" srcId="{E0F07FCB-67E9-4383-AECF-7479A71F6CA4}" destId="{F4D3545D-7857-4063-96D2-C8EDB7F25622}" srcOrd="1" destOrd="0" presId="urn:microsoft.com/office/officeart/2005/8/layout/lProcess2"/>
    <dgm:cxn modelId="{F3EDC307-A5A1-42CA-A242-F19DE6B403C3}" type="presParOf" srcId="{E0F07FCB-67E9-4383-AECF-7479A71F6CA4}" destId="{A35B4C91-E39B-444D-BF63-28F5FBEBD9A4}" srcOrd="2" destOrd="0" presId="urn:microsoft.com/office/officeart/2005/8/layout/lProcess2"/>
    <dgm:cxn modelId="{63FE89D2-087A-4E39-AED6-F66329E697AF}" type="presParOf" srcId="{A35B4C91-E39B-444D-BF63-28F5FBEBD9A4}" destId="{465DD90B-EAF2-4DA6-8D7C-9D2328E9C9EE}" srcOrd="0" destOrd="0" presId="urn:microsoft.com/office/officeart/2005/8/layout/lProcess2"/>
    <dgm:cxn modelId="{7B0536BF-0F5C-4BDF-81AB-51BBE7E6A0CB}" type="presParOf" srcId="{465DD90B-EAF2-4DA6-8D7C-9D2328E9C9EE}" destId="{93C9FCAC-044F-4EE3-8400-1824CBB59186}" srcOrd="0" destOrd="0" presId="urn:microsoft.com/office/officeart/2005/8/layout/lProcess2"/>
    <dgm:cxn modelId="{6023794C-7ABD-4B76-ADCD-4F0A9FDAB5D1}" type="presParOf" srcId="{465DD90B-EAF2-4DA6-8D7C-9D2328E9C9EE}" destId="{A8466F99-9A26-4831-9AB1-F2FE5843A5AD}" srcOrd="1" destOrd="0" presId="urn:microsoft.com/office/officeart/2005/8/layout/lProcess2"/>
    <dgm:cxn modelId="{ABD0D7A5-E3B2-4457-A4AA-E364DC93052D}" type="presParOf" srcId="{465DD90B-EAF2-4DA6-8D7C-9D2328E9C9EE}" destId="{4ED77643-721F-495E-8CA5-DA30F1E20B8E}" srcOrd="2" destOrd="0" presId="urn:microsoft.com/office/officeart/2005/8/layout/lProcess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E05E5F-0EB7-434C-ACC1-119086F924CB}"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894655E0-F214-4D88-AEC7-DA049C84598F}">
      <dgm:prSet phldrT="[Text]" custT="1"/>
      <dgm:spPr>
        <a:xfrm rot="16200000">
          <a:off x="-1413911" y="1419305"/>
          <a:ext cx="4731223" cy="1892612"/>
        </a:xfrm>
        <a:prstGeom prst="flowChartManualOperation">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chemeClr val="tx1"/>
              </a:solidFill>
              <a:latin typeface="Calibri" panose="020F0502020204030204"/>
              <a:ea typeface="+mn-ea"/>
              <a:cs typeface="+mn-cs"/>
            </a:rPr>
            <a:t>DEDICATED STAFF NEEDED FOR LIVED EXPERIENCE EFFORTS</a:t>
          </a:r>
        </a:p>
      </dgm:t>
    </dgm:pt>
    <dgm:pt modelId="{8F6A5B59-1C7F-412C-91E9-09DE6EAB21A5}" type="parTrans" cxnId="{0412C1AA-60CB-433E-8ADB-A1F4A8A89427}">
      <dgm:prSet/>
      <dgm:spPr/>
      <dgm:t>
        <a:bodyPr/>
        <a:lstStyle/>
        <a:p>
          <a:endParaRPr lang="en-US"/>
        </a:p>
      </dgm:t>
    </dgm:pt>
    <dgm:pt modelId="{40E85CE4-FED2-4A24-97C0-A41987D5322F}" type="sibTrans" cxnId="{0412C1AA-60CB-433E-8ADB-A1F4A8A89427}">
      <dgm:prSet/>
      <dgm:spPr/>
      <dgm:t>
        <a:bodyPr/>
        <a:lstStyle/>
        <a:p>
          <a:endParaRPr lang="en-US"/>
        </a:p>
      </dgm:t>
    </dgm:pt>
    <dgm:pt modelId="{24D96EAB-7C2C-4C5C-87EA-4B506DCAA4EF}">
      <dgm:prSet phldrT="[Text]" custT="1"/>
      <dgm:spPr>
        <a:xfrm rot="16200000">
          <a:off x="2655935" y="1419305"/>
          <a:ext cx="4731223" cy="1892612"/>
        </a:xfrm>
        <a:prstGeom prst="flowChartManualOperation">
          <a:avLst/>
        </a:prstGeom>
        <a:solidFill>
          <a:srgbClr val="E7E6E6">
            <a:lumMod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chemeClr val="tx1"/>
              </a:solidFill>
              <a:latin typeface="Calibri" panose="020F0502020204030204"/>
              <a:ea typeface="+mn-ea"/>
              <a:cs typeface="+mn-cs"/>
            </a:rPr>
            <a:t>YOUNG ADULT ENGAGEMENT REQUIRES A FOCUS ON THE WHOLE PERSON</a:t>
          </a:r>
        </a:p>
      </dgm:t>
    </dgm:pt>
    <dgm:pt modelId="{BCE242EC-43DC-49D0-9D17-8B6C79CD7832}" type="parTrans" cxnId="{D2B92BDF-7044-44A9-BE6B-A48BA8E98B3C}">
      <dgm:prSet/>
      <dgm:spPr/>
      <dgm:t>
        <a:bodyPr/>
        <a:lstStyle/>
        <a:p>
          <a:endParaRPr lang="en-US"/>
        </a:p>
      </dgm:t>
    </dgm:pt>
    <dgm:pt modelId="{BDCBBB04-11DA-4EAA-A731-7C5E80E32931}" type="sibTrans" cxnId="{D2B92BDF-7044-44A9-BE6B-A48BA8E98B3C}">
      <dgm:prSet/>
      <dgm:spPr/>
      <dgm:t>
        <a:bodyPr/>
        <a:lstStyle/>
        <a:p>
          <a:endParaRPr lang="en-US"/>
        </a:p>
      </dgm:t>
    </dgm:pt>
    <dgm:pt modelId="{E282E267-A68A-4C8C-B365-D92AA923322B}">
      <dgm:prSet phldrT="[Text]" custT="1"/>
      <dgm:spPr>
        <a:xfrm rot="16200000">
          <a:off x="4689763" y="1419305"/>
          <a:ext cx="4731223" cy="1892612"/>
        </a:xfrm>
        <a:prstGeom prst="flowChartManualOperation">
          <a:avLst/>
        </a:prstGeom>
        <a:solidFill>
          <a:schemeClr val="tx2">
            <a:lumMod val="40000"/>
            <a:lumOff val="6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cap="all" baseline="0" dirty="0">
              <a:solidFill>
                <a:schemeClr val="tx1"/>
              </a:solidFill>
              <a:latin typeface="Calibri" panose="020F0502020204030204"/>
              <a:ea typeface="+mn-ea"/>
              <a:cs typeface="+mn-cs"/>
            </a:rPr>
            <a:t>Programs and Pathways must cultivate  belonging and Purpose </a:t>
          </a:r>
        </a:p>
      </dgm:t>
    </dgm:pt>
    <dgm:pt modelId="{4C33F612-B963-4ACC-9820-C7315BA81B6E}" type="parTrans" cxnId="{5D82D442-9524-445A-8ED1-D57007DBFA19}">
      <dgm:prSet/>
      <dgm:spPr/>
      <dgm:t>
        <a:bodyPr/>
        <a:lstStyle/>
        <a:p>
          <a:endParaRPr lang="en-US"/>
        </a:p>
      </dgm:t>
    </dgm:pt>
    <dgm:pt modelId="{B7B944EC-E751-471A-9F14-4652A919FF2E}" type="sibTrans" cxnId="{5D82D442-9524-445A-8ED1-D57007DBFA19}">
      <dgm:prSet/>
      <dgm:spPr/>
      <dgm:t>
        <a:bodyPr/>
        <a:lstStyle/>
        <a:p>
          <a:endParaRPr lang="en-US"/>
        </a:p>
      </dgm:t>
    </dgm:pt>
    <dgm:pt modelId="{578782F5-F096-4202-8B75-7293927C1DF6}">
      <dgm:prSet phldrT="[Text]" custT="1"/>
      <dgm:spPr>
        <a:xfrm rot="16200000">
          <a:off x="620646" y="1419305"/>
          <a:ext cx="4731223" cy="1892612"/>
        </a:xfrm>
        <a:prstGeom prst="flowChartManualOperation">
          <a:avLst/>
        </a:prstGeom>
        <a:solidFill>
          <a:srgbClr val="ED7D31">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chemeClr val="tx1"/>
              </a:solidFill>
              <a:latin typeface="Calibri" panose="020F0502020204030204"/>
              <a:ea typeface="+mn-ea"/>
              <a:cs typeface="+mn-cs"/>
            </a:rPr>
            <a:t>PLANNING PERIOD ESSENTIAL TO SUCCESSFUL LAUNCH OF STRATEGIES</a:t>
          </a:r>
        </a:p>
      </dgm:t>
    </dgm:pt>
    <dgm:pt modelId="{6F05DC51-AA2B-46C1-B339-42C63D01FC48}" type="sibTrans" cxnId="{93AD5970-24B2-41C3-BBE1-ECDF0B6822EC}">
      <dgm:prSet/>
      <dgm:spPr/>
      <dgm:t>
        <a:bodyPr/>
        <a:lstStyle/>
        <a:p>
          <a:endParaRPr lang="en-US"/>
        </a:p>
      </dgm:t>
    </dgm:pt>
    <dgm:pt modelId="{6717A7D9-2C2C-495C-93F5-02A50B0B4533}" type="parTrans" cxnId="{93AD5970-24B2-41C3-BBE1-ECDF0B6822EC}">
      <dgm:prSet/>
      <dgm:spPr/>
      <dgm:t>
        <a:bodyPr/>
        <a:lstStyle/>
        <a:p>
          <a:endParaRPr lang="en-US"/>
        </a:p>
      </dgm:t>
    </dgm:pt>
    <dgm:pt modelId="{275C2051-B502-49B7-8457-64CDB4411C82}">
      <dgm:prSet phldrT="[Text]" custT="1"/>
      <dgm:spPr>
        <a:xfrm rot="16200000">
          <a:off x="6724321" y="1419305"/>
          <a:ext cx="4731223" cy="1892612"/>
        </a:xfrm>
        <a:prstGeom prst="flowChartManualOperation">
          <a:avLst/>
        </a:prstGeo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cap="all" baseline="0" dirty="0">
              <a:solidFill>
                <a:schemeClr val="tx1"/>
              </a:solidFill>
              <a:latin typeface="Calibri" panose="020F0502020204030204"/>
              <a:ea typeface="+mn-ea"/>
              <a:cs typeface="+mn-cs"/>
            </a:rPr>
            <a:t>System level collaborative work – essential and complex</a:t>
          </a:r>
        </a:p>
      </dgm:t>
    </dgm:pt>
    <dgm:pt modelId="{7CABFCB9-90BE-461D-8480-5A5578E81C0D}" type="parTrans" cxnId="{F92BE577-C0EF-47C6-8057-333710035D2C}">
      <dgm:prSet/>
      <dgm:spPr/>
      <dgm:t>
        <a:bodyPr/>
        <a:lstStyle/>
        <a:p>
          <a:endParaRPr lang="en-US"/>
        </a:p>
      </dgm:t>
    </dgm:pt>
    <dgm:pt modelId="{91925EDA-E81C-4350-B0BC-86E2F1B7ECF5}" type="sibTrans" cxnId="{F92BE577-C0EF-47C6-8057-333710035D2C}">
      <dgm:prSet/>
      <dgm:spPr/>
      <dgm:t>
        <a:bodyPr/>
        <a:lstStyle/>
        <a:p>
          <a:endParaRPr lang="en-US"/>
        </a:p>
      </dgm:t>
    </dgm:pt>
    <dgm:pt modelId="{47E672AF-2047-429D-8672-EE1CA10598E3}" type="pres">
      <dgm:prSet presAssocID="{65E05E5F-0EB7-434C-ACC1-119086F924CB}" presName="Name0" presStyleCnt="0">
        <dgm:presLayoutVars>
          <dgm:dir/>
          <dgm:resizeHandles val="exact"/>
        </dgm:presLayoutVars>
      </dgm:prSet>
      <dgm:spPr/>
    </dgm:pt>
    <dgm:pt modelId="{FBB2786C-BA66-4E0E-8475-8C0EC06A4B3F}" type="pres">
      <dgm:prSet presAssocID="{894655E0-F214-4D88-AEC7-DA049C84598F}" presName="node" presStyleLbl="node1" presStyleIdx="0" presStyleCnt="5">
        <dgm:presLayoutVars>
          <dgm:bulletEnabled val="1"/>
        </dgm:presLayoutVars>
      </dgm:prSet>
      <dgm:spPr/>
    </dgm:pt>
    <dgm:pt modelId="{2BBCB801-AD25-43E1-8789-9BBCB94343DC}" type="pres">
      <dgm:prSet presAssocID="{40E85CE4-FED2-4A24-97C0-A41987D5322F}" presName="sibTrans" presStyleCnt="0"/>
      <dgm:spPr/>
    </dgm:pt>
    <dgm:pt modelId="{CA02960F-87AD-4F23-A39A-A120D54E3C4E}" type="pres">
      <dgm:prSet presAssocID="{578782F5-F096-4202-8B75-7293927C1DF6}" presName="node" presStyleLbl="node1" presStyleIdx="1" presStyleCnt="5" custLinFactNeighborY="0">
        <dgm:presLayoutVars>
          <dgm:bulletEnabled val="1"/>
        </dgm:presLayoutVars>
      </dgm:prSet>
      <dgm:spPr/>
    </dgm:pt>
    <dgm:pt modelId="{B0640671-4748-4257-8C18-D156608722AC}" type="pres">
      <dgm:prSet presAssocID="{6F05DC51-AA2B-46C1-B339-42C63D01FC48}" presName="sibTrans" presStyleCnt="0"/>
      <dgm:spPr/>
    </dgm:pt>
    <dgm:pt modelId="{188214DA-3F6C-43A0-99B9-E93156131999}" type="pres">
      <dgm:prSet presAssocID="{24D96EAB-7C2C-4C5C-87EA-4B506DCAA4EF}" presName="node" presStyleLbl="node1" presStyleIdx="2" presStyleCnt="5" custLinFactNeighborX="515">
        <dgm:presLayoutVars>
          <dgm:bulletEnabled val="1"/>
        </dgm:presLayoutVars>
      </dgm:prSet>
      <dgm:spPr/>
    </dgm:pt>
    <dgm:pt modelId="{4834F54B-11DF-4080-8BEB-49728CB2A4F8}" type="pres">
      <dgm:prSet presAssocID="{BDCBBB04-11DA-4EAA-A731-7C5E80E32931}" presName="sibTrans" presStyleCnt="0"/>
      <dgm:spPr/>
    </dgm:pt>
    <dgm:pt modelId="{91427C07-A641-4E4B-B38C-A75DFE8C2F2F}" type="pres">
      <dgm:prSet presAssocID="{E282E267-A68A-4C8C-B365-D92AA923322B}" presName="node" presStyleLbl="node1" presStyleIdx="3" presStyleCnt="5" custLinFactNeighborX="1">
        <dgm:presLayoutVars>
          <dgm:bulletEnabled val="1"/>
        </dgm:presLayoutVars>
      </dgm:prSet>
      <dgm:spPr/>
    </dgm:pt>
    <dgm:pt modelId="{9737F9C1-AD2E-4B65-850B-E4CD649F5669}" type="pres">
      <dgm:prSet presAssocID="{B7B944EC-E751-471A-9F14-4652A919FF2E}" presName="sibTrans" presStyleCnt="0"/>
      <dgm:spPr/>
    </dgm:pt>
    <dgm:pt modelId="{812B17A0-A492-4AEC-AFF4-3F5B178F5AEE}" type="pres">
      <dgm:prSet presAssocID="{275C2051-B502-49B7-8457-64CDB4411C82}" presName="node" presStyleLbl="node1" presStyleIdx="4" presStyleCnt="5" custLinFactNeighborX="1">
        <dgm:presLayoutVars>
          <dgm:bulletEnabled val="1"/>
        </dgm:presLayoutVars>
      </dgm:prSet>
      <dgm:spPr/>
    </dgm:pt>
  </dgm:ptLst>
  <dgm:cxnLst>
    <dgm:cxn modelId="{3BF3952B-1D4C-4304-AA0B-00F20DC6E227}" type="presOf" srcId="{578782F5-F096-4202-8B75-7293927C1DF6}" destId="{CA02960F-87AD-4F23-A39A-A120D54E3C4E}" srcOrd="0" destOrd="0" presId="urn:microsoft.com/office/officeart/2005/8/layout/hList6"/>
    <dgm:cxn modelId="{BAAD6130-7F42-408D-A8E0-AC610D97248C}" type="presOf" srcId="{65E05E5F-0EB7-434C-ACC1-119086F924CB}" destId="{47E672AF-2047-429D-8672-EE1CA10598E3}" srcOrd="0" destOrd="0" presId="urn:microsoft.com/office/officeart/2005/8/layout/hList6"/>
    <dgm:cxn modelId="{5D82D442-9524-445A-8ED1-D57007DBFA19}" srcId="{65E05E5F-0EB7-434C-ACC1-119086F924CB}" destId="{E282E267-A68A-4C8C-B365-D92AA923322B}" srcOrd="3" destOrd="0" parTransId="{4C33F612-B963-4ACC-9820-C7315BA81B6E}" sibTransId="{B7B944EC-E751-471A-9F14-4652A919FF2E}"/>
    <dgm:cxn modelId="{E31B2569-F804-4182-BB06-E82FD97D5DCB}" type="presOf" srcId="{275C2051-B502-49B7-8457-64CDB4411C82}" destId="{812B17A0-A492-4AEC-AFF4-3F5B178F5AEE}" srcOrd="0" destOrd="0" presId="urn:microsoft.com/office/officeart/2005/8/layout/hList6"/>
    <dgm:cxn modelId="{1E66D94F-A1EA-42BC-894E-712D3B124960}" type="presOf" srcId="{E282E267-A68A-4C8C-B365-D92AA923322B}" destId="{91427C07-A641-4E4B-B38C-A75DFE8C2F2F}" srcOrd="0" destOrd="0" presId="urn:microsoft.com/office/officeart/2005/8/layout/hList6"/>
    <dgm:cxn modelId="{93AD5970-24B2-41C3-BBE1-ECDF0B6822EC}" srcId="{65E05E5F-0EB7-434C-ACC1-119086F924CB}" destId="{578782F5-F096-4202-8B75-7293927C1DF6}" srcOrd="1" destOrd="0" parTransId="{6717A7D9-2C2C-495C-93F5-02A50B0B4533}" sibTransId="{6F05DC51-AA2B-46C1-B339-42C63D01FC48}"/>
    <dgm:cxn modelId="{F92BE577-C0EF-47C6-8057-333710035D2C}" srcId="{65E05E5F-0EB7-434C-ACC1-119086F924CB}" destId="{275C2051-B502-49B7-8457-64CDB4411C82}" srcOrd="4" destOrd="0" parTransId="{7CABFCB9-90BE-461D-8480-5A5578E81C0D}" sibTransId="{91925EDA-E81C-4350-B0BC-86E2F1B7ECF5}"/>
    <dgm:cxn modelId="{0412C1AA-60CB-433E-8ADB-A1F4A8A89427}" srcId="{65E05E5F-0EB7-434C-ACC1-119086F924CB}" destId="{894655E0-F214-4D88-AEC7-DA049C84598F}" srcOrd="0" destOrd="0" parTransId="{8F6A5B59-1C7F-412C-91E9-09DE6EAB21A5}" sibTransId="{40E85CE4-FED2-4A24-97C0-A41987D5322F}"/>
    <dgm:cxn modelId="{081E5BBF-0EEA-4E60-8917-D17FED342C5B}" type="presOf" srcId="{894655E0-F214-4D88-AEC7-DA049C84598F}" destId="{FBB2786C-BA66-4E0E-8475-8C0EC06A4B3F}" srcOrd="0" destOrd="0" presId="urn:microsoft.com/office/officeart/2005/8/layout/hList6"/>
    <dgm:cxn modelId="{D2B92BDF-7044-44A9-BE6B-A48BA8E98B3C}" srcId="{65E05E5F-0EB7-434C-ACC1-119086F924CB}" destId="{24D96EAB-7C2C-4C5C-87EA-4B506DCAA4EF}" srcOrd="2" destOrd="0" parTransId="{BCE242EC-43DC-49D0-9D17-8B6C79CD7832}" sibTransId="{BDCBBB04-11DA-4EAA-A731-7C5E80E32931}"/>
    <dgm:cxn modelId="{5B0560E7-363F-45D1-AA7A-022CE1E540AF}" type="presOf" srcId="{24D96EAB-7C2C-4C5C-87EA-4B506DCAA4EF}" destId="{188214DA-3F6C-43A0-99B9-E93156131999}" srcOrd="0" destOrd="0" presId="urn:microsoft.com/office/officeart/2005/8/layout/hList6"/>
    <dgm:cxn modelId="{D109B0E8-5979-4917-9290-814BADE28515}" type="presParOf" srcId="{47E672AF-2047-429D-8672-EE1CA10598E3}" destId="{FBB2786C-BA66-4E0E-8475-8C0EC06A4B3F}" srcOrd="0" destOrd="0" presId="urn:microsoft.com/office/officeart/2005/8/layout/hList6"/>
    <dgm:cxn modelId="{6948FC72-A175-4608-BD11-0E15E1A224D7}" type="presParOf" srcId="{47E672AF-2047-429D-8672-EE1CA10598E3}" destId="{2BBCB801-AD25-43E1-8789-9BBCB94343DC}" srcOrd="1" destOrd="0" presId="urn:microsoft.com/office/officeart/2005/8/layout/hList6"/>
    <dgm:cxn modelId="{31B1F2A6-B275-46B4-8305-52C6DF0669BC}" type="presParOf" srcId="{47E672AF-2047-429D-8672-EE1CA10598E3}" destId="{CA02960F-87AD-4F23-A39A-A120D54E3C4E}" srcOrd="2" destOrd="0" presId="urn:microsoft.com/office/officeart/2005/8/layout/hList6"/>
    <dgm:cxn modelId="{FBC9687E-91C1-41EB-84B0-DD3332BAFF32}" type="presParOf" srcId="{47E672AF-2047-429D-8672-EE1CA10598E3}" destId="{B0640671-4748-4257-8C18-D156608722AC}" srcOrd="3" destOrd="0" presId="urn:microsoft.com/office/officeart/2005/8/layout/hList6"/>
    <dgm:cxn modelId="{A92CE02C-0DDF-4BF8-B105-7868B710759D}" type="presParOf" srcId="{47E672AF-2047-429D-8672-EE1CA10598E3}" destId="{188214DA-3F6C-43A0-99B9-E93156131999}" srcOrd="4" destOrd="0" presId="urn:microsoft.com/office/officeart/2005/8/layout/hList6"/>
    <dgm:cxn modelId="{8B14259C-45D0-4E5E-B97D-671694E4B6E9}" type="presParOf" srcId="{47E672AF-2047-429D-8672-EE1CA10598E3}" destId="{4834F54B-11DF-4080-8BEB-49728CB2A4F8}" srcOrd="5" destOrd="0" presId="urn:microsoft.com/office/officeart/2005/8/layout/hList6"/>
    <dgm:cxn modelId="{8B0121F8-3EB8-4BED-A9D9-C43E1AFF72ED}" type="presParOf" srcId="{47E672AF-2047-429D-8672-EE1CA10598E3}" destId="{91427C07-A641-4E4B-B38C-A75DFE8C2F2F}" srcOrd="6" destOrd="0" presId="urn:microsoft.com/office/officeart/2005/8/layout/hList6"/>
    <dgm:cxn modelId="{20277317-1011-48D8-A28E-7932ADAD049E}" type="presParOf" srcId="{47E672AF-2047-429D-8672-EE1CA10598E3}" destId="{9737F9C1-AD2E-4B65-850B-E4CD649F5669}" srcOrd="7" destOrd="0" presId="urn:microsoft.com/office/officeart/2005/8/layout/hList6"/>
    <dgm:cxn modelId="{C59E9B16-9916-4D2F-B869-57976A342C46}" type="presParOf" srcId="{47E672AF-2047-429D-8672-EE1CA10598E3}" destId="{812B17A0-A492-4AEC-AFF4-3F5B178F5AEE}"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8AA3368-54F4-4704-9000-0603BBB031F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3C83590-8E33-4443-8359-3B13AAB81C93}">
      <dgm:prSet/>
      <dgm:spPr/>
      <dgm:t>
        <a:bodyPr/>
        <a:lstStyle/>
        <a:p>
          <a:r>
            <a:rPr lang="en-US" dirty="0"/>
            <a:t>Workforce Solutions for Tarrant County – WIOA Youth Program</a:t>
          </a:r>
        </a:p>
      </dgm:t>
    </dgm:pt>
    <dgm:pt modelId="{6E3D1BF7-DE37-4B3D-A15D-F9FA167DB0FF}" type="parTrans" cxnId="{8F3D7C37-C3CE-4B44-9FB8-486C5A4B584F}">
      <dgm:prSet/>
      <dgm:spPr/>
      <dgm:t>
        <a:bodyPr/>
        <a:lstStyle/>
        <a:p>
          <a:endParaRPr lang="en-US"/>
        </a:p>
      </dgm:t>
    </dgm:pt>
    <dgm:pt modelId="{EDE34C7D-C0E6-4857-98CE-B00ACFF7A9F8}" type="sibTrans" cxnId="{8F3D7C37-C3CE-4B44-9FB8-486C5A4B584F}">
      <dgm:prSet/>
      <dgm:spPr/>
      <dgm:t>
        <a:bodyPr/>
        <a:lstStyle/>
        <a:p>
          <a:endParaRPr lang="en-US"/>
        </a:p>
      </dgm:t>
    </dgm:pt>
    <dgm:pt modelId="{A3C91F07-C0BE-4B8A-B972-31EFF7E83827}">
      <dgm:prSet/>
      <dgm:spPr/>
      <dgm:t>
        <a:bodyPr/>
        <a:lstStyle/>
        <a:p>
          <a:r>
            <a:rPr lang="en-US" dirty="0"/>
            <a:t>Goodwill Industries North Central Texas</a:t>
          </a:r>
        </a:p>
      </dgm:t>
    </dgm:pt>
    <dgm:pt modelId="{D32009B0-2082-4E2B-81C2-CAF0D7F0EEEB}" type="parTrans" cxnId="{8FF82DBB-F35E-4782-8B63-76F5DE4CF4CD}">
      <dgm:prSet/>
      <dgm:spPr/>
      <dgm:t>
        <a:bodyPr/>
        <a:lstStyle/>
        <a:p>
          <a:endParaRPr lang="en-US"/>
        </a:p>
      </dgm:t>
    </dgm:pt>
    <dgm:pt modelId="{62D26664-474D-4AC8-9754-C63C62E8B819}" type="sibTrans" cxnId="{8FF82DBB-F35E-4782-8B63-76F5DE4CF4CD}">
      <dgm:prSet/>
      <dgm:spPr/>
      <dgm:t>
        <a:bodyPr/>
        <a:lstStyle/>
        <a:p>
          <a:endParaRPr lang="en-US"/>
        </a:p>
      </dgm:t>
    </dgm:pt>
    <dgm:pt modelId="{7E6D4309-4C74-4F6A-B1F6-B66E4776504C}">
      <dgm:prSet/>
      <dgm:spPr/>
      <dgm:t>
        <a:bodyPr/>
        <a:lstStyle/>
        <a:p>
          <a:r>
            <a:rPr lang="en-US" dirty="0"/>
            <a:t>Fort Worth Independent School District – Adult Education and Literacy </a:t>
          </a:r>
        </a:p>
      </dgm:t>
    </dgm:pt>
    <dgm:pt modelId="{66397E41-0174-471E-A071-EF350A093DB1}" type="parTrans" cxnId="{4DDFE421-A59B-4456-B230-C6F8D617C6AA}">
      <dgm:prSet/>
      <dgm:spPr/>
      <dgm:t>
        <a:bodyPr/>
        <a:lstStyle/>
        <a:p>
          <a:endParaRPr lang="en-US"/>
        </a:p>
      </dgm:t>
    </dgm:pt>
    <dgm:pt modelId="{0786E71B-E3B0-4788-AC34-038569738561}" type="sibTrans" cxnId="{4DDFE421-A59B-4456-B230-C6F8D617C6AA}">
      <dgm:prSet/>
      <dgm:spPr/>
      <dgm:t>
        <a:bodyPr/>
        <a:lstStyle/>
        <a:p>
          <a:endParaRPr lang="en-US"/>
        </a:p>
      </dgm:t>
    </dgm:pt>
    <dgm:pt modelId="{525C2561-F559-45D2-9D0F-1A6C4A1180E8}" type="pres">
      <dgm:prSet presAssocID="{C8AA3368-54F4-4704-9000-0603BBB031FB}" presName="root" presStyleCnt="0">
        <dgm:presLayoutVars>
          <dgm:dir/>
          <dgm:resizeHandles val="exact"/>
        </dgm:presLayoutVars>
      </dgm:prSet>
      <dgm:spPr/>
    </dgm:pt>
    <dgm:pt modelId="{A6F7362A-3651-4274-8F00-8FF0FE9134FF}" type="pres">
      <dgm:prSet presAssocID="{A3C83590-8E33-4443-8359-3B13AAB81C93}" presName="compNode" presStyleCnt="0"/>
      <dgm:spPr/>
    </dgm:pt>
    <dgm:pt modelId="{0C0B4FB7-C055-4798-A055-DDD38D9B11BE}" type="pres">
      <dgm:prSet presAssocID="{A3C83590-8E33-4443-8359-3B13AAB81C93}" presName="bgRect" presStyleLbl="bgShp" presStyleIdx="0" presStyleCnt="3"/>
      <dgm:spPr/>
    </dgm:pt>
    <dgm:pt modelId="{C76F69F4-BD29-4562-9E87-3F440F923A8B}" type="pres">
      <dgm:prSet presAssocID="{A3C83590-8E33-4443-8359-3B13AAB81C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45D3C64-1F59-4D02-B3FB-8626E1F31B1B}" type="pres">
      <dgm:prSet presAssocID="{A3C83590-8E33-4443-8359-3B13AAB81C93}" presName="spaceRect" presStyleCnt="0"/>
      <dgm:spPr/>
    </dgm:pt>
    <dgm:pt modelId="{05ABF8A0-AEDF-4479-AE50-6C65122F6798}" type="pres">
      <dgm:prSet presAssocID="{A3C83590-8E33-4443-8359-3B13AAB81C93}" presName="parTx" presStyleLbl="revTx" presStyleIdx="0" presStyleCnt="3">
        <dgm:presLayoutVars>
          <dgm:chMax val="0"/>
          <dgm:chPref val="0"/>
        </dgm:presLayoutVars>
      </dgm:prSet>
      <dgm:spPr/>
    </dgm:pt>
    <dgm:pt modelId="{5618C1A1-4229-4D89-8FC4-8F374EF258C5}" type="pres">
      <dgm:prSet presAssocID="{EDE34C7D-C0E6-4857-98CE-B00ACFF7A9F8}" presName="sibTrans" presStyleCnt="0"/>
      <dgm:spPr/>
    </dgm:pt>
    <dgm:pt modelId="{A5BA964B-2435-40CE-95DF-D3F7BCE2562D}" type="pres">
      <dgm:prSet presAssocID="{A3C91F07-C0BE-4B8A-B972-31EFF7E83827}" presName="compNode" presStyleCnt="0"/>
      <dgm:spPr/>
    </dgm:pt>
    <dgm:pt modelId="{87ED183E-A72F-4D99-A224-62A828528E61}" type="pres">
      <dgm:prSet presAssocID="{A3C91F07-C0BE-4B8A-B972-31EFF7E83827}" presName="bgRect" presStyleLbl="bgShp" presStyleIdx="1" presStyleCnt="3"/>
      <dgm:spPr/>
    </dgm:pt>
    <dgm:pt modelId="{296E7AB5-0D61-4559-9EE2-7D9C630F55A4}" type="pres">
      <dgm:prSet presAssocID="{A3C91F07-C0BE-4B8A-B972-31EFF7E838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3853CE85-0F10-4A7A-97A5-D50DD017C763}" type="pres">
      <dgm:prSet presAssocID="{A3C91F07-C0BE-4B8A-B972-31EFF7E83827}" presName="spaceRect" presStyleCnt="0"/>
      <dgm:spPr/>
    </dgm:pt>
    <dgm:pt modelId="{37E8B7B7-D891-4B4A-B74F-E8BECCFEAAB8}" type="pres">
      <dgm:prSet presAssocID="{A3C91F07-C0BE-4B8A-B972-31EFF7E83827}" presName="parTx" presStyleLbl="revTx" presStyleIdx="1" presStyleCnt="3">
        <dgm:presLayoutVars>
          <dgm:chMax val="0"/>
          <dgm:chPref val="0"/>
        </dgm:presLayoutVars>
      </dgm:prSet>
      <dgm:spPr/>
    </dgm:pt>
    <dgm:pt modelId="{2F003797-D71F-4A73-B20E-C371F0F4607D}" type="pres">
      <dgm:prSet presAssocID="{62D26664-474D-4AC8-9754-C63C62E8B819}" presName="sibTrans" presStyleCnt="0"/>
      <dgm:spPr/>
    </dgm:pt>
    <dgm:pt modelId="{58185E27-CA24-4ADA-949D-E55A65A5F53D}" type="pres">
      <dgm:prSet presAssocID="{7E6D4309-4C74-4F6A-B1F6-B66E4776504C}" presName="compNode" presStyleCnt="0"/>
      <dgm:spPr/>
    </dgm:pt>
    <dgm:pt modelId="{B102B6C2-BABB-47FA-8D0C-70BF450BF550}" type="pres">
      <dgm:prSet presAssocID="{7E6D4309-4C74-4F6A-B1F6-B66E4776504C}" presName="bgRect" presStyleLbl="bgShp" presStyleIdx="2" presStyleCnt="3"/>
      <dgm:spPr/>
    </dgm:pt>
    <dgm:pt modelId="{5768F2E5-372A-4521-ABF6-3003FD0427A7}" type="pres">
      <dgm:prSet presAssocID="{7E6D4309-4C74-4F6A-B1F6-B66E477650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1F18C915-7DFD-4F61-AEE6-831A4C3B42F6}" type="pres">
      <dgm:prSet presAssocID="{7E6D4309-4C74-4F6A-B1F6-B66E4776504C}" presName="spaceRect" presStyleCnt="0"/>
      <dgm:spPr/>
    </dgm:pt>
    <dgm:pt modelId="{E1D9C0B9-7911-4F27-BD56-C7873E11E9A4}" type="pres">
      <dgm:prSet presAssocID="{7E6D4309-4C74-4F6A-B1F6-B66E4776504C}" presName="parTx" presStyleLbl="revTx" presStyleIdx="2" presStyleCnt="3">
        <dgm:presLayoutVars>
          <dgm:chMax val="0"/>
          <dgm:chPref val="0"/>
        </dgm:presLayoutVars>
      </dgm:prSet>
      <dgm:spPr/>
    </dgm:pt>
  </dgm:ptLst>
  <dgm:cxnLst>
    <dgm:cxn modelId="{AF3F7D08-D2D2-4A8D-8C94-4450D42E0B86}" type="presOf" srcId="{A3C91F07-C0BE-4B8A-B972-31EFF7E83827}" destId="{37E8B7B7-D891-4B4A-B74F-E8BECCFEAAB8}" srcOrd="0" destOrd="0" presId="urn:microsoft.com/office/officeart/2018/2/layout/IconVerticalSolidList"/>
    <dgm:cxn modelId="{4DDFE421-A59B-4456-B230-C6F8D617C6AA}" srcId="{C8AA3368-54F4-4704-9000-0603BBB031FB}" destId="{7E6D4309-4C74-4F6A-B1F6-B66E4776504C}" srcOrd="2" destOrd="0" parTransId="{66397E41-0174-471E-A071-EF350A093DB1}" sibTransId="{0786E71B-E3B0-4788-AC34-038569738561}"/>
    <dgm:cxn modelId="{8F3D7C37-C3CE-4B44-9FB8-486C5A4B584F}" srcId="{C8AA3368-54F4-4704-9000-0603BBB031FB}" destId="{A3C83590-8E33-4443-8359-3B13AAB81C93}" srcOrd="0" destOrd="0" parTransId="{6E3D1BF7-DE37-4B3D-A15D-F9FA167DB0FF}" sibTransId="{EDE34C7D-C0E6-4857-98CE-B00ACFF7A9F8}"/>
    <dgm:cxn modelId="{1FE80D56-E6DB-4854-BFD1-67CCED4C3D05}" type="presOf" srcId="{C8AA3368-54F4-4704-9000-0603BBB031FB}" destId="{525C2561-F559-45D2-9D0F-1A6C4A1180E8}" srcOrd="0" destOrd="0" presId="urn:microsoft.com/office/officeart/2018/2/layout/IconVerticalSolidList"/>
    <dgm:cxn modelId="{F4AB39A7-B907-432D-9016-C81085EE303A}" type="presOf" srcId="{7E6D4309-4C74-4F6A-B1F6-B66E4776504C}" destId="{E1D9C0B9-7911-4F27-BD56-C7873E11E9A4}" srcOrd="0" destOrd="0" presId="urn:microsoft.com/office/officeart/2018/2/layout/IconVerticalSolidList"/>
    <dgm:cxn modelId="{8FF82DBB-F35E-4782-8B63-76F5DE4CF4CD}" srcId="{C8AA3368-54F4-4704-9000-0603BBB031FB}" destId="{A3C91F07-C0BE-4B8A-B972-31EFF7E83827}" srcOrd="1" destOrd="0" parTransId="{D32009B0-2082-4E2B-81C2-CAF0D7F0EEEB}" sibTransId="{62D26664-474D-4AC8-9754-C63C62E8B819}"/>
    <dgm:cxn modelId="{9FC6C9D1-B499-4F29-A75C-AA94BCDB5853}" type="presOf" srcId="{A3C83590-8E33-4443-8359-3B13AAB81C93}" destId="{05ABF8A0-AEDF-4479-AE50-6C65122F6798}" srcOrd="0" destOrd="0" presId="urn:microsoft.com/office/officeart/2018/2/layout/IconVerticalSolidList"/>
    <dgm:cxn modelId="{D15D6C46-D348-40B2-8612-19918A374863}" type="presParOf" srcId="{525C2561-F559-45D2-9D0F-1A6C4A1180E8}" destId="{A6F7362A-3651-4274-8F00-8FF0FE9134FF}" srcOrd="0" destOrd="0" presId="urn:microsoft.com/office/officeart/2018/2/layout/IconVerticalSolidList"/>
    <dgm:cxn modelId="{E15A923A-32D6-4B62-BEE2-CAC03E12BFCF}" type="presParOf" srcId="{A6F7362A-3651-4274-8F00-8FF0FE9134FF}" destId="{0C0B4FB7-C055-4798-A055-DDD38D9B11BE}" srcOrd="0" destOrd="0" presId="urn:microsoft.com/office/officeart/2018/2/layout/IconVerticalSolidList"/>
    <dgm:cxn modelId="{7F6651AC-0BC8-43FA-93E5-28B873BBA040}" type="presParOf" srcId="{A6F7362A-3651-4274-8F00-8FF0FE9134FF}" destId="{C76F69F4-BD29-4562-9E87-3F440F923A8B}" srcOrd="1" destOrd="0" presId="urn:microsoft.com/office/officeart/2018/2/layout/IconVerticalSolidList"/>
    <dgm:cxn modelId="{4CACE9B6-165F-4631-90CD-DFDA8031898C}" type="presParOf" srcId="{A6F7362A-3651-4274-8F00-8FF0FE9134FF}" destId="{345D3C64-1F59-4D02-B3FB-8626E1F31B1B}" srcOrd="2" destOrd="0" presId="urn:microsoft.com/office/officeart/2018/2/layout/IconVerticalSolidList"/>
    <dgm:cxn modelId="{044946C2-D6BC-401F-A176-F1F3CA61DE67}" type="presParOf" srcId="{A6F7362A-3651-4274-8F00-8FF0FE9134FF}" destId="{05ABF8A0-AEDF-4479-AE50-6C65122F6798}" srcOrd="3" destOrd="0" presId="urn:microsoft.com/office/officeart/2018/2/layout/IconVerticalSolidList"/>
    <dgm:cxn modelId="{B7842AB5-8D5B-4871-9A59-57B8549414F1}" type="presParOf" srcId="{525C2561-F559-45D2-9D0F-1A6C4A1180E8}" destId="{5618C1A1-4229-4D89-8FC4-8F374EF258C5}" srcOrd="1" destOrd="0" presId="urn:microsoft.com/office/officeart/2018/2/layout/IconVerticalSolidList"/>
    <dgm:cxn modelId="{59140F5A-1F08-468C-AD93-6F7CB8621E3C}" type="presParOf" srcId="{525C2561-F559-45D2-9D0F-1A6C4A1180E8}" destId="{A5BA964B-2435-40CE-95DF-D3F7BCE2562D}" srcOrd="2" destOrd="0" presId="urn:microsoft.com/office/officeart/2018/2/layout/IconVerticalSolidList"/>
    <dgm:cxn modelId="{4173C57E-FC5C-4F23-A4D7-A880294A2639}" type="presParOf" srcId="{A5BA964B-2435-40CE-95DF-D3F7BCE2562D}" destId="{87ED183E-A72F-4D99-A224-62A828528E61}" srcOrd="0" destOrd="0" presId="urn:microsoft.com/office/officeart/2018/2/layout/IconVerticalSolidList"/>
    <dgm:cxn modelId="{53572E96-CE78-4E1A-B479-C139FBBB3914}" type="presParOf" srcId="{A5BA964B-2435-40CE-95DF-D3F7BCE2562D}" destId="{296E7AB5-0D61-4559-9EE2-7D9C630F55A4}" srcOrd="1" destOrd="0" presId="urn:microsoft.com/office/officeart/2018/2/layout/IconVerticalSolidList"/>
    <dgm:cxn modelId="{9CA590A0-AAB1-4D0B-9852-9F99688FD5E9}" type="presParOf" srcId="{A5BA964B-2435-40CE-95DF-D3F7BCE2562D}" destId="{3853CE85-0F10-4A7A-97A5-D50DD017C763}" srcOrd="2" destOrd="0" presId="urn:microsoft.com/office/officeart/2018/2/layout/IconVerticalSolidList"/>
    <dgm:cxn modelId="{AB94076C-77DD-4D35-84E7-520195048F8A}" type="presParOf" srcId="{A5BA964B-2435-40CE-95DF-D3F7BCE2562D}" destId="{37E8B7B7-D891-4B4A-B74F-E8BECCFEAAB8}" srcOrd="3" destOrd="0" presId="urn:microsoft.com/office/officeart/2018/2/layout/IconVerticalSolidList"/>
    <dgm:cxn modelId="{58F0C562-181A-42DB-82C4-B837120DA699}" type="presParOf" srcId="{525C2561-F559-45D2-9D0F-1A6C4A1180E8}" destId="{2F003797-D71F-4A73-B20E-C371F0F4607D}" srcOrd="3" destOrd="0" presId="urn:microsoft.com/office/officeart/2018/2/layout/IconVerticalSolidList"/>
    <dgm:cxn modelId="{76D1BFCA-A2E3-408B-AC34-0E9FE2930C89}" type="presParOf" srcId="{525C2561-F559-45D2-9D0F-1A6C4A1180E8}" destId="{58185E27-CA24-4ADA-949D-E55A65A5F53D}" srcOrd="4" destOrd="0" presId="urn:microsoft.com/office/officeart/2018/2/layout/IconVerticalSolidList"/>
    <dgm:cxn modelId="{EF1B2862-EB6D-4120-8A99-CFF1427076B6}" type="presParOf" srcId="{58185E27-CA24-4ADA-949D-E55A65A5F53D}" destId="{B102B6C2-BABB-47FA-8D0C-70BF450BF550}" srcOrd="0" destOrd="0" presId="urn:microsoft.com/office/officeart/2018/2/layout/IconVerticalSolidList"/>
    <dgm:cxn modelId="{7B7C9DF8-5B87-4BF3-AFB0-C9550FBF875E}" type="presParOf" srcId="{58185E27-CA24-4ADA-949D-E55A65A5F53D}" destId="{5768F2E5-372A-4521-ABF6-3003FD0427A7}" srcOrd="1" destOrd="0" presId="urn:microsoft.com/office/officeart/2018/2/layout/IconVerticalSolidList"/>
    <dgm:cxn modelId="{F184BAA5-C6AB-4AD3-9158-99DFC85E799D}" type="presParOf" srcId="{58185E27-CA24-4ADA-949D-E55A65A5F53D}" destId="{1F18C915-7DFD-4F61-AEE6-831A4C3B42F6}" srcOrd="2" destOrd="0" presId="urn:microsoft.com/office/officeart/2018/2/layout/IconVerticalSolidList"/>
    <dgm:cxn modelId="{EEBA8CC4-AD84-4DFF-BB4B-8C3A1AE675AE}" type="presParOf" srcId="{58185E27-CA24-4ADA-949D-E55A65A5F53D}" destId="{E1D9C0B9-7911-4F27-BD56-C7873E11E9A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626494-78DA-40CE-B58A-B39BA0484F2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950D31C-ABDD-4FF5-AB95-37FA3CE60D84}">
      <dgm:prSet/>
      <dgm:spPr>
        <a:solidFill>
          <a:schemeClr val="bg1">
            <a:lumMod val="85000"/>
          </a:schemeClr>
        </a:solidFill>
      </dgm:spPr>
      <dgm:t>
        <a:bodyPr/>
        <a:lstStyle/>
        <a:p>
          <a:r>
            <a:rPr lang="en-US" dirty="0">
              <a:solidFill>
                <a:schemeClr val="tx1"/>
              </a:solidFill>
            </a:rPr>
            <a:t>Benefits </a:t>
          </a:r>
        </a:p>
      </dgm:t>
    </dgm:pt>
    <dgm:pt modelId="{7DBA28FB-63C2-403F-BF4E-C0ECC17761FB}" type="parTrans" cxnId="{9021ADCB-A09B-43F5-9B49-F2189557C1D7}">
      <dgm:prSet/>
      <dgm:spPr/>
      <dgm:t>
        <a:bodyPr/>
        <a:lstStyle/>
        <a:p>
          <a:endParaRPr lang="en-US"/>
        </a:p>
      </dgm:t>
    </dgm:pt>
    <dgm:pt modelId="{E987898A-D6A6-4C32-9A4B-95ABA45397B9}" type="sibTrans" cxnId="{9021ADCB-A09B-43F5-9B49-F2189557C1D7}">
      <dgm:prSet/>
      <dgm:spPr/>
      <dgm:t>
        <a:bodyPr/>
        <a:lstStyle/>
        <a:p>
          <a:endParaRPr lang="en-US"/>
        </a:p>
      </dgm:t>
    </dgm:pt>
    <dgm:pt modelId="{F3C07731-63D1-4EDB-894C-D8C63AF911CA}">
      <dgm:prSet/>
      <dgm:spPr/>
      <dgm:t>
        <a:bodyPr/>
        <a:lstStyle/>
        <a:p>
          <a:r>
            <a:rPr lang="en-US" dirty="0"/>
            <a:t>More resources for Young Adults 16 to 24 without a high school diploma or GED.  </a:t>
          </a:r>
        </a:p>
      </dgm:t>
    </dgm:pt>
    <dgm:pt modelId="{26D098C4-07D8-4E5D-B72E-75F70FF78030}" type="parTrans" cxnId="{2B70001E-4B46-404B-B87F-B97CD5C6293A}">
      <dgm:prSet/>
      <dgm:spPr/>
      <dgm:t>
        <a:bodyPr/>
        <a:lstStyle/>
        <a:p>
          <a:endParaRPr lang="en-US"/>
        </a:p>
      </dgm:t>
    </dgm:pt>
    <dgm:pt modelId="{E2B62349-FA15-467B-B57C-495A8C83B582}" type="sibTrans" cxnId="{2B70001E-4B46-404B-B87F-B97CD5C6293A}">
      <dgm:prSet/>
      <dgm:spPr/>
      <dgm:t>
        <a:bodyPr/>
        <a:lstStyle/>
        <a:p>
          <a:endParaRPr lang="en-US"/>
        </a:p>
      </dgm:t>
    </dgm:pt>
    <dgm:pt modelId="{C83DFC65-6186-47E2-AFE4-6EA1467C5AE4}">
      <dgm:prSet/>
      <dgm:spPr>
        <a:solidFill>
          <a:schemeClr val="accent1">
            <a:lumMod val="75000"/>
          </a:schemeClr>
        </a:solidFill>
      </dgm:spPr>
      <dgm:t>
        <a:bodyPr/>
        <a:lstStyle/>
        <a:p>
          <a:r>
            <a:rPr lang="en-US" dirty="0"/>
            <a:t>Case management </a:t>
          </a:r>
        </a:p>
      </dgm:t>
    </dgm:pt>
    <dgm:pt modelId="{0DBD0D46-1365-462F-AD37-4425EF5E8BA1}" type="parTrans" cxnId="{303318B2-4307-458F-80EC-09D80F38ABC8}">
      <dgm:prSet/>
      <dgm:spPr/>
      <dgm:t>
        <a:bodyPr/>
        <a:lstStyle/>
        <a:p>
          <a:endParaRPr lang="en-US"/>
        </a:p>
      </dgm:t>
    </dgm:pt>
    <dgm:pt modelId="{802F8D96-F93C-401D-BAB9-2F089CDBAD23}" type="sibTrans" cxnId="{303318B2-4307-458F-80EC-09D80F38ABC8}">
      <dgm:prSet/>
      <dgm:spPr/>
      <dgm:t>
        <a:bodyPr/>
        <a:lstStyle/>
        <a:p>
          <a:endParaRPr lang="en-US"/>
        </a:p>
      </dgm:t>
    </dgm:pt>
    <dgm:pt modelId="{B68774E3-522C-43C3-8A0A-1C6598730BFE}">
      <dgm:prSet/>
      <dgm:spPr/>
      <dgm:t>
        <a:bodyPr/>
        <a:lstStyle/>
        <a:p>
          <a:r>
            <a:rPr lang="en-US" dirty="0"/>
            <a:t>Support services (transportation, childcare, testing fees)</a:t>
          </a:r>
        </a:p>
      </dgm:t>
    </dgm:pt>
    <dgm:pt modelId="{CF1239B4-4706-4F25-8E19-577095A02A13}" type="parTrans" cxnId="{FEA7FE8B-938E-4447-B40C-1BD6F7BF154E}">
      <dgm:prSet/>
      <dgm:spPr/>
      <dgm:t>
        <a:bodyPr/>
        <a:lstStyle/>
        <a:p>
          <a:endParaRPr lang="en-US"/>
        </a:p>
      </dgm:t>
    </dgm:pt>
    <dgm:pt modelId="{71C2312D-17D7-4D79-80E9-2B0C5FCEE396}" type="sibTrans" cxnId="{FEA7FE8B-938E-4447-B40C-1BD6F7BF154E}">
      <dgm:prSet/>
      <dgm:spPr/>
      <dgm:t>
        <a:bodyPr/>
        <a:lstStyle/>
        <a:p>
          <a:endParaRPr lang="en-US"/>
        </a:p>
      </dgm:t>
    </dgm:pt>
    <dgm:pt modelId="{989DC1A9-E12F-42EC-887C-31781182AA03}">
      <dgm:prSet/>
      <dgm:spPr/>
      <dgm:t>
        <a:bodyPr/>
        <a:lstStyle/>
        <a:p>
          <a:r>
            <a:rPr lang="en-US" dirty="0"/>
            <a:t>Tracking (shared performance)</a:t>
          </a:r>
        </a:p>
      </dgm:t>
    </dgm:pt>
    <dgm:pt modelId="{DA4923EA-A45B-4B85-904B-B8B58FAB2712}" type="parTrans" cxnId="{72BF9F86-98CD-4A94-88B0-B9D8239A5D6F}">
      <dgm:prSet/>
      <dgm:spPr/>
      <dgm:t>
        <a:bodyPr/>
        <a:lstStyle/>
        <a:p>
          <a:endParaRPr lang="en-US"/>
        </a:p>
      </dgm:t>
    </dgm:pt>
    <dgm:pt modelId="{2470A179-0C0C-4379-A978-F2621128E7E9}" type="sibTrans" cxnId="{72BF9F86-98CD-4A94-88B0-B9D8239A5D6F}">
      <dgm:prSet/>
      <dgm:spPr/>
      <dgm:t>
        <a:bodyPr/>
        <a:lstStyle/>
        <a:p>
          <a:endParaRPr lang="en-US"/>
        </a:p>
      </dgm:t>
    </dgm:pt>
    <dgm:pt modelId="{F99D286C-CCA5-45D3-A876-CE71DB83EA0E}">
      <dgm:prSet/>
      <dgm:spPr/>
      <dgm:t>
        <a:bodyPr/>
        <a:lstStyle/>
        <a:p>
          <a:r>
            <a:rPr lang="en-US" dirty="0"/>
            <a:t>Paid Work Experience</a:t>
          </a:r>
        </a:p>
      </dgm:t>
    </dgm:pt>
    <dgm:pt modelId="{0386822A-D804-4BED-BAA5-53256F9F9CB9}" type="parTrans" cxnId="{B83449B2-2EE8-4864-8298-9A7D9FDE8C71}">
      <dgm:prSet/>
      <dgm:spPr/>
      <dgm:t>
        <a:bodyPr/>
        <a:lstStyle/>
        <a:p>
          <a:endParaRPr lang="en-US"/>
        </a:p>
      </dgm:t>
    </dgm:pt>
    <dgm:pt modelId="{B079CE8A-F947-4BE2-9210-40A551716C10}" type="sibTrans" cxnId="{B83449B2-2EE8-4864-8298-9A7D9FDE8C71}">
      <dgm:prSet/>
      <dgm:spPr/>
      <dgm:t>
        <a:bodyPr/>
        <a:lstStyle/>
        <a:p>
          <a:endParaRPr lang="en-US"/>
        </a:p>
      </dgm:t>
    </dgm:pt>
    <dgm:pt modelId="{19A3994F-4E2F-4A8E-8041-ECFDCA9AE810}">
      <dgm:prSet/>
      <dgm:spPr/>
      <dgm:t>
        <a:bodyPr/>
        <a:lstStyle/>
        <a:p>
          <a:r>
            <a:rPr lang="en-US" dirty="0"/>
            <a:t>All elements of the program happens in one place.</a:t>
          </a:r>
        </a:p>
      </dgm:t>
    </dgm:pt>
    <dgm:pt modelId="{1E010FD7-9D70-4FED-98B0-3436B8E89749}" type="parTrans" cxnId="{6E2E840E-40AF-4E03-9930-33BF942257C8}">
      <dgm:prSet/>
      <dgm:spPr/>
      <dgm:t>
        <a:bodyPr/>
        <a:lstStyle/>
        <a:p>
          <a:endParaRPr lang="en-US"/>
        </a:p>
      </dgm:t>
    </dgm:pt>
    <dgm:pt modelId="{63F25CA1-AE3A-4FB2-B3E0-F87393B0F607}" type="sibTrans" cxnId="{6E2E840E-40AF-4E03-9930-33BF942257C8}">
      <dgm:prSet/>
      <dgm:spPr/>
      <dgm:t>
        <a:bodyPr/>
        <a:lstStyle/>
        <a:p>
          <a:endParaRPr lang="en-US"/>
        </a:p>
      </dgm:t>
    </dgm:pt>
    <dgm:pt modelId="{0117868C-95CE-4EEA-A1D9-9C08003C278C}">
      <dgm:prSet/>
      <dgm:spPr/>
      <dgm:t>
        <a:bodyPr/>
        <a:lstStyle/>
        <a:p>
          <a:r>
            <a:rPr lang="en-US" dirty="0"/>
            <a:t>Youth stay engaged.</a:t>
          </a:r>
        </a:p>
      </dgm:t>
    </dgm:pt>
    <dgm:pt modelId="{662AB8D9-D64F-44BE-8330-73EBA6380AFB}" type="parTrans" cxnId="{77644D3E-56A3-42B1-9401-CE9F6DED9F32}">
      <dgm:prSet/>
      <dgm:spPr/>
      <dgm:t>
        <a:bodyPr/>
        <a:lstStyle/>
        <a:p>
          <a:endParaRPr lang="en-US"/>
        </a:p>
      </dgm:t>
    </dgm:pt>
    <dgm:pt modelId="{BCD39B71-C92E-49B2-8C46-14FCF8AA9A11}" type="sibTrans" cxnId="{77644D3E-56A3-42B1-9401-CE9F6DED9F32}">
      <dgm:prSet/>
      <dgm:spPr/>
      <dgm:t>
        <a:bodyPr/>
        <a:lstStyle/>
        <a:p>
          <a:endParaRPr lang="en-US"/>
        </a:p>
      </dgm:t>
    </dgm:pt>
    <dgm:pt modelId="{1BC570B1-C54F-425B-996C-B157349339F2}">
      <dgm:prSet/>
      <dgm:spPr/>
      <dgm:t>
        <a:bodyPr/>
        <a:lstStyle/>
        <a:p>
          <a:r>
            <a:rPr lang="en-US" dirty="0"/>
            <a:t>Better attainment rates  </a:t>
          </a:r>
        </a:p>
      </dgm:t>
    </dgm:pt>
    <dgm:pt modelId="{7646535B-F364-4452-90F4-F4ED7AAC332C}" type="parTrans" cxnId="{33DCEF81-2671-43C5-9E96-E61231E134F8}">
      <dgm:prSet/>
      <dgm:spPr/>
      <dgm:t>
        <a:bodyPr/>
        <a:lstStyle/>
        <a:p>
          <a:endParaRPr lang="en-US"/>
        </a:p>
      </dgm:t>
    </dgm:pt>
    <dgm:pt modelId="{705E23C6-6255-40B4-A74E-EB153F0F0BB1}" type="sibTrans" cxnId="{33DCEF81-2671-43C5-9E96-E61231E134F8}">
      <dgm:prSet/>
      <dgm:spPr/>
      <dgm:t>
        <a:bodyPr/>
        <a:lstStyle/>
        <a:p>
          <a:endParaRPr lang="en-US"/>
        </a:p>
      </dgm:t>
    </dgm:pt>
    <dgm:pt modelId="{718AB421-E16E-463E-83EF-CAF75A973F26}" type="pres">
      <dgm:prSet presAssocID="{12626494-78DA-40CE-B58A-B39BA0484F29}" presName="linear" presStyleCnt="0">
        <dgm:presLayoutVars>
          <dgm:dir/>
          <dgm:animLvl val="lvl"/>
          <dgm:resizeHandles val="exact"/>
        </dgm:presLayoutVars>
      </dgm:prSet>
      <dgm:spPr/>
    </dgm:pt>
    <dgm:pt modelId="{61126204-E3E4-4178-9AD2-E858E032D7BA}" type="pres">
      <dgm:prSet presAssocID="{0950D31C-ABDD-4FF5-AB95-37FA3CE60D84}" presName="parentLin" presStyleCnt="0"/>
      <dgm:spPr/>
    </dgm:pt>
    <dgm:pt modelId="{3FB6FB7F-9530-4253-BA0E-ED8D0B60319D}" type="pres">
      <dgm:prSet presAssocID="{0950D31C-ABDD-4FF5-AB95-37FA3CE60D84}" presName="parentLeftMargin" presStyleLbl="node1" presStyleIdx="0" presStyleCnt="2"/>
      <dgm:spPr/>
    </dgm:pt>
    <dgm:pt modelId="{CB6C597F-2EDE-4671-BA17-09F95736CD3F}" type="pres">
      <dgm:prSet presAssocID="{0950D31C-ABDD-4FF5-AB95-37FA3CE60D84}" presName="parentText" presStyleLbl="node1" presStyleIdx="0" presStyleCnt="2" custLinFactNeighborX="5550">
        <dgm:presLayoutVars>
          <dgm:chMax val="0"/>
          <dgm:bulletEnabled val="1"/>
        </dgm:presLayoutVars>
      </dgm:prSet>
      <dgm:spPr/>
    </dgm:pt>
    <dgm:pt modelId="{2BEAC6F8-560E-45AE-84A0-877197442B7F}" type="pres">
      <dgm:prSet presAssocID="{0950D31C-ABDD-4FF5-AB95-37FA3CE60D84}" presName="negativeSpace" presStyleCnt="0"/>
      <dgm:spPr/>
    </dgm:pt>
    <dgm:pt modelId="{A5D75048-2B9B-4749-BE45-5EE8EF3BD7CB}" type="pres">
      <dgm:prSet presAssocID="{0950D31C-ABDD-4FF5-AB95-37FA3CE60D84}" presName="childText" presStyleLbl="conFgAcc1" presStyleIdx="0" presStyleCnt="2">
        <dgm:presLayoutVars>
          <dgm:bulletEnabled val="1"/>
        </dgm:presLayoutVars>
      </dgm:prSet>
      <dgm:spPr/>
    </dgm:pt>
    <dgm:pt modelId="{5628B6AF-6B31-46B7-910C-4784EDCDB6B0}" type="pres">
      <dgm:prSet presAssocID="{E987898A-D6A6-4C32-9A4B-95ABA45397B9}" presName="spaceBetweenRectangles" presStyleCnt="0"/>
      <dgm:spPr/>
    </dgm:pt>
    <dgm:pt modelId="{81BA5649-B748-43C5-B03B-5245533768BD}" type="pres">
      <dgm:prSet presAssocID="{C83DFC65-6186-47E2-AFE4-6EA1467C5AE4}" presName="parentLin" presStyleCnt="0"/>
      <dgm:spPr/>
    </dgm:pt>
    <dgm:pt modelId="{6E163DEC-19D7-4DB7-94E0-2A0536F82B1C}" type="pres">
      <dgm:prSet presAssocID="{C83DFC65-6186-47E2-AFE4-6EA1467C5AE4}" presName="parentLeftMargin" presStyleLbl="node1" presStyleIdx="0" presStyleCnt="2"/>
      <dgm:spPr/>
    </dgm:pt>
    <dgm:pt modelId="{EDC8A80D-8081-4A33-8B0D-13A6AC4A7C5E}" type="pres">
      <dgm:prSet presAssocID="{C83DFC65-6186-47E2-AFE4-6EA1467C5AE4}" presName="parentText" presStyleLbl="node1" presStyleIdx="1" presStyleCnt="2">
        <dgm:presLayoutVars>
          <dgm:chMax val="0"/>
          <dgm:bulletEnabled val="1"/>
        </dgm:presLayoutVars>
      </dgm:prSet>
      <dgm:spPr/>
    </dgm:pt>
    <dgm:pt modelId="{891842B1-D24C-4ABF-866F-A9298C3D51D4}" type="pres">
      <dgm:prSet presAssocID="{C83DFC65-6186-47E2-AFE4-6EA1467C5AE4}" presName="negativeSpace" presStyleCnt="0"/>
      <dgm:spPr/>
    </dgm:pt>
    <dgm:pt modelId="{59F169BE-2877-4BC0-A9E7-4A13F1FB64BB}" type="pres">
      <dgm:prSet presAssocID="{C83DFC65-6186-47E2-AFE4-6EA1467C5AE4}" presName="childText" presStyleLbl="conFgAcc1" presStyleIdx="1" presStyleCnt="2">
        <dgm:presLayoutVars>
          <dgm:bulletEnabled val="1"/>
        </dgm:presLayoutVars>
      </dgm:prSet>
      <dgm:spPr/>
    </dgm:pt>
  </dgm:ptLst>
  <dgm:cxnLst>
    <dgm:cxn modelId="{30697F01-C52F-41FE-9853-DA5BBC112A11}" type="presOf" srcId="{12626494-78DA-40CE-B58A-B39BA0484F29}" destId="{718AB421-E16E-463E-83EF-CAF75A973F26}" srcOrd="0" destOrd="0" presId="urn:microsoft.com/office/officeart/2005/8/layout/list1"/>
    <dgm:cxn modelId="{E3535E05-CC6A-4E53-9457-20358D0C6944}" type="presOf" srcId="{C83DFC65-6186-47E2-AFE4-6EA1467C5AE4}" destId="{EDC8A80D-8081-4A33-8B0D-13A6AC4A7C5E}" srcOrd="1" destOrd="0" presId="urn:microsoft.com/office/officeart/2005/8/layout/list1"/>
    <dgm:cxn modelId="{6E2E840E-40AF-4E03-9930-33BF942257C8}" srcId="{0950D31C-ABDD-4FF5-AB95-37FA3CE60D84}" destId="{19A3994F-4E2F-4A8E-8041-ECFDCA9AE810}" srcOrd="1" destOrd="0" parTransId="{1E010FD7-9D70-4FED-98B0-3436B8E89749}" sibTransId="{63F25CA1-AE3A-4FB2-B3E0-F87393B0F607}"/>
    <dgm:cxn modelId="{6335EC14-FF18-48D6-BF87-DD40FC081AA0}" type="presOf" srcId="{0950D31C-ABDD-4FF5-AB95-37FA3CE60D84}" destId="{CB6C597F-2EDE-4671-BA17-09F95736CD3F}" srcOrd="1" destOrd="0" presId="urn:microsoft.com/office/officeart/2005/8/layout/list1"/>
    <dgm:cxn modelId="{94FC1617-72D1-4396-B1F7-CE7776B139F1}" type="presOf" srcId="{C83DFC65-6186-47E2-AFE4-6EA1467C5AE4}" destId="{6E163DEC-19D7-4DB7-94E0-2A0536F82B1C}" srcOrd="0" destOrd="0" presId="urn:microsoft.com/office/officeart/2005/8/layout/list1"/>
    <dgm:cxn modelId="{2B70001E-4B46-404B-B87F-B97CD5C6293A}" srcId="{0950D31C-ABDD-4FF5-AB95-37FA3CE60D84}" destId="{F3C07731-63D1-4EDB-894C-D8C63AF911CA}" srcOrd="0" destOrd="0" parTransId="{26D098C4-07D8-4E5D-B72E-75F70FF78030}" sibTransId="{E2B62349-FA15-467B-B57C-495A8C83B582}"/>
    <dgm:cxn modelId="{B2555227-7029-48B8-B721-2690E24090CA}" type="presOf" srcId="{989DC1A9-E12F-42EC-887C-31781182AA03}" destId="{59F169BE-2877-4BC0-A9E7-4A13F1FB64BB}" srcOrd="0" destOrd="1" presId="urn:microsoft.com/office/officeart/2005/8/layout/list1"/>
    <dgm:cxn modelId="{08AFE630-4602-4ADC-9F32-3CC2C3B68C93}" type="presOf" srcId="{F3C07731-63D1-4EDB-894C-D8C63AF911CA}" destId="{A5D75048-2B9B-4749-BE45-5EE8EF3BD7CB}" srcOrd="0" destOrd="0" presId="urn:microsoft.com/office/officeart/2005/8/layout/list1"/>
    <dgm:cxn modelId="{77644D3E-56A3-42B1-9401-CE9F6DED9F32}" srcId="{0950D31C-ABDD-4FF5-AB95-37FA3CE60D84}" destId="{0117868C-95CE-4EEA-A1D9-9C08003C278C}" srcOrd="2" destOrd="0" parTransId="{662AB8D9-D64F-44BE-8330-73EBA6380AFB}" sibTransId="{BCD39B71-C92E-49B2-8C46-14FCF8AA9A11}"/>
    <dgm:cxn modelId="{F0C18B58-DD5F-4FDC-AFC3-504145AE8EB8}" type="presOf" srcId="{19A3994F-4E2F-4A8E-8041-ECFDCA9AE810}" destId="{A5D75048-2B9B-4749-BE45-5EE8EF3BD7CB}" srcOrd="0" destOrd="1" presId="urn:microsoft.com/office/officeart/2005/8/layout/list1"/>
    <dgm:cxn modelId="{33DCEF81-2671-43C5-9E96-E61231E134F8}" srcId="{0950D31C-ABDD-4FF5-AB95-37FA3CE60D84}" destId="{1BC570B1-C54F-425B-996C-B157349339F2}" srcOrd="3" destOrd="0" parTransId="{7646535B-F364-4452-90F4-F4ED7AAC332C}" sibTransId="{705E23C6-6255-40B4-A74E-EB153F0F0BB1}"/>
    <dgm:cxn modelId="{834E3086-D414-486F-AD40-A022D5323817}" type="presOf" srcId="{B68774E3-522C-43C3-8A0A-1C6598730BFE}" destId="{59F169BE-2877-4BC0-A9E7-4A13F1FB64BB}" srcOrd="0" destOrd="0" presId="urn:microsoft.com/office/officeart/2005/8/layout/list1"/>
    <dgm:cxn modelId="{72BF9F86-98CD-4A94-88B0-B9D8239A5D6F}" srcId="{C83DFC65-6186-47E2-AFE4-6EA1467C5AE4}" destId="{989DC1A9-E12F-42EC-887C-31781182AA03}" srcOrd="1" destOrd="0" parTransId="{DA4923EA-A45B-4B85-904B-B8B58FAB2712}" sibTransId="{2470A179-0C0C-4379-A978-F2621128E7E9}"/>
    <dgm:cxn modelId="{FEA7FE8B-938E-4447-B40C-1BD6F7BF154E}" srcId="{C83DFC65-6186-47E2-AFE4-6EA1467C5AE4}" destId="{B68774E3-522C-43C3-8A0A-1C6598730BFE}" srcOrd="0" destOrd="0" parTransId="{CF1239B4-4706-4F25-8E19-577095A02A13}" sibTransId="{71C2312D-17D7-4D79-80E9-2B0C5FCEE396}"/>
    <dgm:cxn modelId="{C003238C-49F2-4D1D-B4CE-23C79C55F49E}" type="presOf" srcId="{0117868C-95CE-4EEA-A1D9-9C08003C278C}" destId="{A5D75048-2B9B-4749-BE45-5EE8EF3BD7CB}" srcOrd="0" destOrd="2" presId="urn:microsoft.com/office/officeart/2005/8/layout/list1"/>
    <dgm:cxn modelId="{2608ADAC-AF50-4BF7-8311-839F2262F446}" type="presOf" srcId="{F99D286C-CCA5-45D3-A876-CE71DB83EA0E}" destId="{59F169BE-2877-4BC0-A9E7-4A13F1FB64BB}" srcOrd="0" destOrd="2" presId="urn:microsoft.com/office/officeart/2005/8/layout/list1"/>
    <dgm:cxn modelId="{DCDDF0B1-8EA6-4751-820D-31D53C731BDD}" type="presOf" srcId="{1BC570B1-C54F-425B-996C-B157349339F2}" destId="{A5D75048-2B9B-4749-BE45-5EE8EF3BD7CB}" srcOrd="0" destOrd="3" presId="urn:microsoft.com/office/officeart/2005/8/layout/list1"/>
    <dgm:cxn modelId="{303318B2-4307-458F-80EC-09D80F38ABC8}" srcId="{12626494-78DA-40CE-B58A-B39BA0484F29}" destId="{C83DFC65-6186-47E2-AFE4-6EA1467C5AE4}" srcOrd="1" destOrd="0" parTransId="{0DBD0D46-1365-462F-AD37-4425EF5E8BA1}" sibTransId="{802F8D96-F93C-401D-BAB9-2F089CDBAD23}"/>
    <dgm:cxn modelId="{B83449B2-2EE8-4864-8298-9A7D9FDE8C71}" srcId="{C83DFC65-6186-47E2-AFE4-6EA1467C5AE4}" destId="{F99D286C-CCA5-45D3-A876-CE71DB83EA0E}" srcOrd="2" destOrd="0" parTransId="{0386822A-D804-4BED-BAA5-53256F9F9CB9}" sibTransId="{B079CE8A-F947-4BE2-9210-40A551716C10}"/>
    <dgm:cxn modelId="{9021ADCB-A09B-43F5-9B49-F2189557C1D7}" srcId="{12626494-78DA-40CE-B58A-B39BA0484F29}" destId="{0950D31C-ABDD-4FF5-AB95-37FA3CE60D84}" srcOrd="0" destOrd="0" parTransId="{7DBA28FB-63C2-403F-BF4E-C0ECC17761FB}" sibTransId="{E987898A-D6A6-4C32-9A4B-95ABA45397B9}"/>
    <dgm:cxn modelId="{909CFCE6-63B7-40CB-9DF0-FE8147B186DC}" type="presOf" srcId="{0950D31C-ABDD-4FF5-AB95-37FA3CE60D84}" destId="{3FB6FB7F-9530-4253-BA0E-ED8D0B60319D}" srcOrd="0" destOrd="0" presId="urn:microsoft.com/office/officeart/2005/8/layout/list1"/>
    <dgm:cxn modelId="{B528329E-D5B9-4A2D-918D-14FDAD74ADDB}" type="presParOf" srcId="{718AB421-E16E-463E-83EF-CAF75A973F26}" destId="{61126204-E3E4-4178-9AD2-E858E032D7BA}" srcOrd="0" destOrd="0" presId="urn:microsoft.com/office/officeart/2005/8/layout/list1"/>
    <dgm:cxn modelId="{5395FBFD-F264-4629-9ADD-226E9448FB08}" type="presParOf" srcId="{61126204-E3E4-4178-9AD2-E858E032D7BA}" destId="{3FB6FB7F-9530-4253-BA0E-ED8D0B60319D}" srcOrd="0" destOrd="0" presId="urn:microsoft.com/office/officeart/2005/8/layout/list1"/>
    <dgm:cxn modelId="{0AFC5022-38EF-4FB6-9117-3D385C13EA37}" type="presParOf" srcId="{61126204-E3E4-4178-9AD2-E858E032D7BA}" destId="{CB6C597F-2EDE-4671-BA17-09F95736CD3F}" srcOrd="1" destOrd="0" presId="urn:microsoft.com/office/officeart/2005/8/layout/list1"/>
    <dgm:cxn modelId="{20ADA9C6-262E-48ED-8D81-E4F4CF0A3937}" type="presParOf" srcId="{718AB421-E16E-463E-83EF-CAF75A973F26}" destId="{2BEAC6F8-560E-45AE-84A0-877197442B7F}" srcOrd="1" destOrd="0" presId="urn:microsoft.com/office/officeart/2005/8/layout/list1"/>
    <dgm:cxn modelId="{84E4BEA1-7131-4AB2-B11B-BF4403EB60E4}" type="presParOf" srcId="{718AB421-E16E-463E-83EF-CAF75A973F26}" destId="{A5D75048-2B9B-4749-BE45-5EE8EF3BD7CB}" srcOrd="2" destOrd="0" presId="urn:microsoft.com/office/officeart/2005/8/layout/list1"/>
    <dgm:cxn modelId="{73D03B06-F19B-4C29-86A7-292F869B191E}" type="presParOf" srcId="{718AB421-E16E-463E-83EF-CAF75A973F26}" destId="{5628B6AF-6B31-46B7-910C-4784EDCDB6B0}" srcOrd="3" destOrd="0" presId="urn:microsoft.com/office/officeart/2005/8/layout/list1"/>
    <dgm:cxn modelId="{B7CAB049-82A0-4C39-B22F-2808BED1848C}" type="presParOf" srcId="{718AB421-E16E-463E-83EF-CAF75A973F26}" destId="{81BA5649-B748-43C5-B03B-5245533768BD}" srcOrd="4" destOrd="0" presId="urn:microsoft.com/office/officeart/2005/8/layout/list1"/>
    <dgm:cxn modelId="{55C57A67-8289-4285-B72E-37860E836465}" type="presParOf" srcId="{81BA5649-B748-43C5-B03B-5245533768BD}" destId="{6E163DEC-19D7-4DB7-94E0-2A0536F82B1C}" srcOrd="0" destOrd="0" presId="urn:microsoft.com/office/officeart/2005/8/layout/list1"/>
    <dgm:cxn modelId="{AC5CCB51-CD31-48B4-8BEF-DDE6E56C5BF8}" type="presParOf" srcId="{81BA5649-B748-43C5-B03B-5245533768BD}" destId="{EDC8A80D-8081-4A33-8B0D-13A6AC4A7C5E}" srcOrd="1" destOrd="0" presId="urn:microsoft.com/office/officeart/2005/8/layout/list1"/>
    <dgm:cxn modelId="{B3BA886C-021B-4EAD-81DC-636993D79233}" type="presParOf" srcId="{718AB421-E16E-463E-83EF-CAF75A973F26}" destId="{891842B1-D24C-4ABF-866F-A9298C3D51D4}" srcOrd="5" destOrd="0" presId="urn:microsoft.com/office/officeart/2005/8/layout/list1"/>
    <dgm:cxn modelId="{DA10744E-C5B1-478A-B193-45071549FBB8}" type="presParOf" srcId="{718AB421-E16E-463E-83EF-CAF75A973F26}" destId="{59F169BE-2877-4BC0-A9E7-4A13F1FB64B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5CF89A-E665-4B5F-B92D-0C80AFC984D8}"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1553936-0F35-4826-9618-48F72B44C76F}">
      <dgm:prSet/>
      <dgm:spPr/>
      <dgm:t>
        <a:bodyPr/>
        <a:lstStyle/>
        <a:p>
          <a:pPr>
            <a:lnSpc>
              <a:spcPct val="100000"/>
            </a:lnSpc>
            <a:defRPr cap="all"/>
          </a:pPr>
          <a:r>
            <a:rPr lang="en-US" dirty="0"/>
            <a:t>WIOA Title 1 local youth funds  pays Youth Salaries and support Services tied to program Participation.</a:t>
          </a:r>
        </a:p>
      </dgm:t>
    </dgm:pt>
    <dgm:pt modelId="{59432E78-98FB-4ACF-8690-D7D23158FA7C}" type="parTrans" cxnId="{80F4F342-70DC-4EDC-AAE5-BDA8B1F609BD}">
      <dgm:prSet/>
      <dgm:spPr/>
      <dgm:t>
        <a:bodyPr/>
        <a:lstStyle/>
        <a:p>
          <a:endParaRPr lang="en-US"/>
        </a:p>
      </dgm:t>
    </dgm:pt>
    <dgm:pt modelId="{799C8ED0-51F8-4864-A0FA-F51912E45E66}" type="sibTrans" cxnId="{80F4F342-70DC-4EDC-AAE5-BDA8B1F609BD}">
      <dgm:prSet/>
      <dgm:spPr/>
      <dgm:t>
        <a:bodyPr/>
        <a:lstStyle/>
        <a:p>
          <a:endParaRPr lang="en-US"/>
        </a:p>
      </dgm:t>
    </dgm:pt>
    <dgm:pt modelId="{1FF5F75F-FA2E-4569-B7BC-14240C95B817}">
      <dgm:prSet/>
      <dgm:spPr/>
      <dgm:t>
        <a:bodyPr/>
        <a:lstStyle/>
        <a:p>
          <a:pPr>
            <a:lnSpc>
              <a:spcPct val="100000"/>
            </a:lnSpc>
            <a:defRPr cap="all"/>
          </a:pPr>
          <a:r>
            <a:rPr lang="en-US" dirty="0"/>
            <a:t>WIOA Tile II Pays for Instructors Salaries. </a:t>
          </a:r>
        </a:p>
      </dgm:t>
    </dgm:pt>
    <dgm:pt modelId="{B4104F7C-722B-44E9-99EC-2EA896CE1350}" type="parTrans" cxnId="{61A21A7E-A23D-4371-A159-E03752FE917C}">
      <dgm:prSet/>
      <dgm:spPr/>
      <dgm:t>
        <a:bodyPr/>
        <a:lstStyle/>
        <a:p>
          <a:endParaRPr lang="en-US"/>
        </a:p>
      </dgm:t>
    </dgm:pt>
    <dgm:pt modelId="{555C431C-5317-4788-8031-8AEE8C4FDA69}" type="sibTrans" cxnId="{61A21A7E-A23D-4371-A159-E03752FE917C}">
      <dgm:prSet/>
      <dgm:spPr/>
      <dgm:t>
        <a:bodyPr/>
        <a:lstStyle/>
        <a:p>
          <a:endParaRPr lang="en-US"/>
        </a:p>
      </dgm:t>
    </dgm:pt>
    <dgm:pt modelId="{ED21D676-A6E2-4145-BF26-2ED7DCB89185}" type="pres">
      <dgm:prSet presAssocID="{8D5CF89A-E665-4B5F-B92D-0C80AFC984D8}" presName="root" presStyleCnt="0">
        <dgm:presLayoutVars>
          <dgm:dir/>
          <dgm:resizeHandles val="exact"/>
        </dgm:presLayoutVars>
      </dgm:prSet>
      <dgm:spPr/>
    </dgm:pt>
    <dgm:pt modelId="{FDF42FBA-65F4-443B-91C8-0149E7873DF1}" type="pres">
      <dgm:prSet presAssocID="{61553936-0F35-4826-9618-48F72B44C76F}" presName="compNode" presStyleCnt="0"/>
      <dgm:spPr/>
    </dgm:pt>
    <dgm:pt modelId="{7664239A-A1D3-4790-96C1-9C303215A725}" type="pres">
      <dgm:prSet presAssocID="{61553936-0F35-4826-9618-48F72B44C76F}" presName="iconBgRect" presStyleLbl="bgShp" presStyleIdx="0" presStyleCnt="2" custLinFactNeighborX="9628" custLinFactNeighborY="45845"/>
      <dgm:spPr>
        <a:prstGeom prst="round2DiagRect">
          <a:avLst>
            <a:gd name="adj1" fmla="val 29727"/>
            <a:gd name="adj2" fmla="val 0"/>
          </a:avLst>
        </a:prstGeom>
        <a:solidFill>
          <a:schemeClr val="tx2">
            <a:lumMod val="60000"/>
            <a:lumOff val="40000"/>
          </a:schemeClr>
        </a:solidFill>
      </dgm:spPr>
    </dgm:pt>
    <dgm:pt modelId="{50D4517F-77E8-4D05-BAD5-E6F8C7243EE2}" type="pres">
      <dgm:prSet presAssocID="{61553936-0F35-4826-9618-48F72B44C76F}" presName="iconRect" presStyleLbl="node1" presStyleIdx="0" presStyleCnt="2" custLinFactNeighborX="7064" custLinFactNeighborY="7990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37F3BF1C-2840-4B76-B884-4DAA65039726}" type="pres">
      <dgm:prSet presAssocID="{61553936-0F35-4826-9618-48F72B44C76F}" presName="spaceRect" presStyleCnt="0"/>
      <dgm:spPr/>
    </dgm:pt>
    <dgm:pt modelId="{2BDB0BCA-9AD3-46EB-8681-81AC0357F1B2}" type="pres">
      <dgm:prSet presAssocID="{61553936-0F35-4826-9618-48F72B44C76F}" presName="textRect" presStyleLbl="revTx" presStyleIdx="0" presStyleCnt="2" custLinFactNeighborX="5221" custLinFactNeighborY="66202">
        <dgm:presLayoutVars>
          <dgm:chMax val="1"/>
          <dgm:chPref val="1"/>
        </dgm:presLayoutVars>
      </dgm:prSet>
      <dgm:spPr/>
    </dgm:pt>
    <dgm:pt modelId="{951ECEDA-559F-40E7-A585-5E5931156B19}" type="pres">
      <dgm:prSet presAssocID="{799C8ED0-51F8-4864-A0FA-F51912E45E66}" presName="sibTrans" presStyleCnt="0"/>
      <dgm:spPr/>
    </dgm:pt>
    <dgm:pt modelId="{64FFF491-54D9-4788-8549-6471A03E27EE}" type="pres">
      <dgm:prSet presAssocID="{1FF5F75F-FA2E-4569-B7BC-14240C95B817}" presName="compNode" presStyleCnt="0"/>
      <dgm:spPr/>
    </dgm:pt>
    <dgm:pt modelId="{0B489A60-24A2-40ED-99D5-C6A9C726C36B}" type="pres">
      <dgm:prSet presAssocID="{1FF5F75F-FA2E-4569-B7BC-14240C95B817}" presName="iconBgRect" presStyleLbl="bgShp" presStyleIdx="1" presStyleCnt="2" custScaleX="95029" custScaleY="103495" custLinFactNeighborX="2675" custLinFactNeighborY="43303"/>
      <dgm:spPr>
        <a:prstGeom prst="round2DiagRect">
          <a:avLst>
            <a:gd name="adj1" fmla="val 29727"/>
            <a:gd name="adj2" fmla="val 0"/>
          </a:avLst>
        </a:prstGeom>
        <a:solidFill>
          <a:schemeClr val="tx2">
            <a:lumMod val="60000"/>
            <a:lumOff val="40000"/>
          </a:schemeClr>
        </a:solidFill>
      </dgm:spPr>
    </dgm:pt>
    <dgm:pt modelId="{D5069B10-9320-4D4D-8551-D5306694E698}" type="pres">
      <dgm:prSet presAssocID="{1FF5F75F-FA2E-4569-B7BC-14240C95B817}" presName="iconRect" presStyleLbl="node1" presStyleIdx="1" presStyleCnt="2" custLinFactNeighborX="1865" custLinFactNeighborY="754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B06B0830-A2F7-451E-AB85-A8E96C9F954D}" type="pres">
      <dgm:prSet presAssocID="{1FF5F75F-FA2E-4569-B7BC-14240C95B817}" presName="spaceRect" presStyleCnt="0"/>
      <dgm:spPr/>
    </dgm:pt>
    <dgm:pt modelId="{75D892F5-F8C7-4FDE-BA89-55BDAE89405B}" type="pres">
      <dgm:prSet presAssocID="{1FF5F75F-FA2E-4569-B7BC-14240C95B817}" presName="textRect" presStyleLbl="revTx" presStyleIdx="1" presStyleCnt="2" custScaleY="74323" custLinFactNeighborX="-1958" custLinFactNeighborY="62149">
        <dgm:presLayoutVars>
          <dgm:chMax val="1"/>
          <dgm:chPref val="1"/>
        </dgm:presLayoutVars>
      </dgm:prSet>
      <dgm:spPr/>
    </dgm:pt>
  </dgm:ptLst>
  <dgm:cxnLst>
    <dgm:cxn modelId="{80F4F342-70DC-4EDC-AAE5-BDA8B1F609BD}" srcId="{8D5CF89A-E665-4B5F-B92D-0C80AFC984D8}" destId="{61553936-0F35-4826-9618-48F72B44C76F}" srcOrd="0" destOrd="0" parTransId="{59432E78-98FB-4ACF-8690-D7D23158FA7C}" sibTransId="{799C8ED0-51F8-4864-A0FA-F51912E45E66}"/>
    <dgm:cxn modelId="{037BA657-CF41-471C-9FE9-C111E82219F1}" type="presOf" srcId="{1FF5F75F-FA2E-4569-B7BC-14240C95B817}" destId="{75D892F5-F8C7-4FDE-BA89-55BDAE89405B}" srcOrd="0" destOrd="0" presId="urn:microsoft.com/office/officeart/2018/5/layout/IconLeafLabelList"/>
    <dgm:cxn modelId="{61A21A7E-A23D-4371-A159-E03752FE917C}" srcId="{8D5CF89A-E665-4B5F-B92D-0C80AFC984D8}" destId="{1FF5F75F-FA2E-4569-B7BC-14240C95B817}" srcOrd="1" destOrd="0" parTransId="{B4104F7C-722B-44E9-99EC-2EA896CE1350}" sibTransId="{555C431C-5317-4788-8031-8AEE8C4FDA69}"/>
    <dgm:cxn modelId="{8FC18B93-35A6-4637-AFB7-04B8EAA672D2}" type="presOf" srcId="{61553936-0F35-4826-9618-48F72B44C76F}" destId="{2BDB0BCA-9AD3-46EB-8681-81AC0357F1B2}" srcOrd="0" destOrd="0" presId="urn:microsoft.com/office/officeart/2018/5/layout/IconLeafLabelList"/>
    <dgm:cxn modelId="{9B87ADB5-082B-441F-8F75-F4AFDF765B4C}" type="presOf" srcId="{8D5CF89A-E665-4B5F-B92D-0C80AFC984D8}" destId="{ED21D676-A6E2-4145-BF26-2ED7DCB89185}" srcOrd="0" destOrd="0" presId="urn:microsoft.com/office/officeart/2018/5/layout/IconLeafLabelList"/>
    <dgm:cxn modelId="{8390D717-0FD3-49D4-8C65-563A510B4244}" type="presParOf" srcId="{ED21D676-A6E2-4145-BF26-2ED7DCB89185}" destId="{FDF42FBA-65F4-443B-91C8-0149E7873DF1}" srcOrd="0" destOrd="0" presId="urn:microsoft.com/office/officeart/2018/5/layout/IconLeafLabelList"/>
    <dgm:cxn modelId="{D3099102-9268-4B01-A075-677604F0246F}" type="presParOf" srcId="{FDF42FBA-65F4-443B-91C8-0149E7873DF1}" destId="{7664239A-A1D3-4790-96C1-9C303215A725}" srcOrd="0" destOrd="0" presId="urn:microsoft.com/office/officeart/2018/5/layout/IconLeafLabelList"/>
    <dgm:cxn modelId="{983E4C22-2D41-420F-A536-0FFFCAB707F3}" type="presParOf" srcId="{FDF42FBA-65F4-443B-91C8-0149E7873DF1}" destId="{50D4517F-77E8-4D05-BAD5-E6F8C7243EE2}" srcOrd="1" destOrd="0" presId="urn:microsoft.com/office/officeart/2018/5/layout/IconLeafLabelList"/>
    <dgm:cxn modelId="{C3DBD604-41AD-4CC9-9C19-DA22D0D817D5}" type="presParOf" srcId="{FDF42FBA-65F4-443B-91C8-0149E7873DF1}" destId="{37F3BF1C-2840-4B76-B884-4DAA65039726}" srcOrd="2" destOrd="0" presId="urn:microsoft.com/office/officeart/2018/5/layout/IconLeafLabelList"/>
    <dgm:cxn modelId="{70575FB2-A506-4231-88BA-D63AA86EBE02}" type="presParOf" srcId="{FDF42FBA-65F4-443B-91C8-0149E7873DF1}" destId="{2BDB0BCA-9AD3-46EB-8681-81AC0357F1B2}" srcOrd="3" destOrd="0" presId="urn:microsoft.com/office/officeart/2018/5/layout/IconLeafLabelList"/>
    <dgm:cxn modelId="{73673E42-0F47-4BDA-ADB2-0647B2FBE5CA}" type="presParOf" srcId="{ED21D676-A6E2-4145-BF26-2ED7DCB89185}" destId="{951ECEDA-559F-40E7-A585-5E5931156B19}" srcOrd="1" destOrd="0" presId="urn:microsoft.com/office/officeart/2018/5/layout/IconLeafLabelList"/>
    <dgm:cxn modelId="{3E7B4926-3A1C-4201-8B62-9DCE292C8467}" type="presParOf" srcId="{ED21D676-A6E2-4145-BF26-2ED7DCB89185}" destId="{64FFF491-54D9-4788-8549-6471A03E27EE}" srcOrd="2" destOrd="0" presId="urn:microsoft.com/office/officeart/2018/5/layout/IconLeafLabelList"/>
    <dgm:cxn modelId="{16FE4F7C-D802-43E1-BC4D-02C8ECC66C2B}" type="presParOf" srcId="{64FFF491-54D9-4788-8549-6471A03E27EE}" destId="{0B489A60-24A2-40ED-99D5-C6A9C726C36B}" srcOrd="0" destOrd="0" presId="urn:microsoft.com/office/officeart/2018/5/layout/IconLeafLabelList"/>
    <dgm:cxn modelId="{627714A9-789B-444B-93EE-DF49F1BE8C77}" type="presParOf" srcId="{64FFF491-54D9-4788-8549-6471A03E27EE}" destId="{D5069B10-9320-4D4D-8551-D5306694E698}" srcOrd="1" destOrd="0" presId="urn:microsoft.com/office/officeart/2018/5/layout/IconLeafLabelList"/>
    <dgm:cxn modelId="{D15AB16F-0A45-4E11-85C4-5E306FD1B342}" type="presParOf" srcId="{64FFF491-54D9-4788-8549-6471A03E27EE}" destId="{B06B0830-A2F7-451E-AB85-A8E96C9F954D}" srcOrd="2" destOrd="0" presId="urn:microsoft.com/office/officeart/2018/5/layout/IconLeafLabelList"/>
    <dgm:cxn modelId="{B9AEDC3B-50CF-43D4-94E5-4044B78024BE}" type="presParOf" srcId="{64FFF491-54D9-4788-8549-6471A03E27EE}" destId="{75D892F5-F8C7-4FDE-BA89-55BDAE89405B}" srcOrd="3" destOrd="0" presId="urn:microsoft.com/office/officeart/2018/5/layout/IconLeaf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2C9C7-3D5F-49DC-904A-1476783CC72B}">
      <dsp:nvSpPr>
        <dsp:cNvPr id="0" name=""/>
        <dsp:cNvSpPr/>
      </dsp:nvSpPr>
      <dsp:spPr>
        <a:xfrm>
          <a:off x="0" y="0"/>
          <a:ext cx="1969824" cy="3899929"/>
        </a:xfrm>
        <a:prstGeom prst="roundRect">
          <a:avLst>
            <a:gd name="adj" fmla="val 10000"/>
          </a:avLst>
        </a:prstGeom>
        <a:solidFill>
          <a:schemeClr val="accent1">
            <a:lumMod val="60000"/>
            <a:lumOff val="40000"/>
            <a:alpha val="36863"/>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Texas OY Leadership Council</a:t>
          </a:r>
        </a:p>
      </dsp:txBody>
      <dsp:txXfrm>
        <a:off x="0" y="0"/>
        <a:ext cx="1969824" cy="1169978"/>
      </dsp:txXfrm>
    </dsp:sp>
    <dsp:sp modelId="{93A45C1C-5FA9-401B-BF5F-5E25941E965B}">
      <dsp:nvSpPr>
        <dsp:cNvPr id="0" name=""/>
        <dsp:cNvSpPr/>
      </dsp:nvSpPr>
      <dsp:spPr>
        <a:xfrm>
          <a:off x="207431" y="1171121"/>
          <a:ext cx="1575859" cy="1175881"/>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Leverage Texas Systems to Optimize Texas Systems</a:t>
          </a:r>
        </a:p>
      </dsp:txBody>
      <dsp:txXfrm>
        <a:off x="241871" y="1205561"/>
        <a:ext cx="1506979" cy="1107001"/>
      </dsp:txXfrm>
    </dsp:sp>
    <dsp:sp modelId="{C05AB9E7-E923-48F3-8DCD-0BEBD1238269}">
      <dsp:nvSpPr>
        <dsp:cNvPr id="0" name=""/>
        <dsp:cNvSpPr/>
      </dsp:nvSpPr>
      <dsp:spPr>
        <a:xfrm>
          <a:off x="197740" y="2527908"/>
          <a:ext cx="1575859" cy="1175881"/>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Build &amp; Scale Pathways from Robust Data Insights and Progress Monitoring    </a:t>
          </a:r>
        </a:p>
      </dsp:txBody>
      <dsp:txXfrm>
        <a:off x="232180" y="2562348"/>
        <a:ext cx="1506979" cy="1107001"/>
      </dsp:txXfrm>
    </dsp:sp>
    <dsp:sp modelId="{A4145D4B-EB84-4245-9878-AA6A5E504E88}">
      <dsp:nvSpPr>
        <dsp:cNvPr id="0" name=""/>
        <dsp:cNvSpPr/>
      </dsp:nvSpPr>
      <dsp:spPr>
        <a:xfrm>
          <a:off x="2118319" y="0"/>
          <a:ext cx="1969824" cy="3899929"/>
        </a:xfrm>
        <a:prstGeom prst="roundRect">
          <a:avLst>
            <a:gd name="adj" fmla="val 10000"/>
          </a:avLst>
        </a:prstGeom>
        <a:solidFill>
          <a:schemeClr val="accent1">
            <a:lumMod val="20000"/>
            <a:lumOff val="80000"/>
            <a:alpha val="30196"/>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Texas Emerging Leaders Board </a:t>
          </a:r>
        </a:p>
      </dsp:txBody>
      <dsp:txXfrm>
        <a:off x="2118319" y="0"/>
        <a:ext cx="1969824" cy="1169978"/>
      </dsp:txXfrm>
    </dsp:sp>
    <dsp:sp modelId="{2B263A7A-F21E-4B72-BB3F-013DCB02A1B2}">
      <dsp:nvSpPr>
        <dsp:cNvPr id="0" name=""/>
        <dsp:cNvSpPr/>
      </dsp:nvSpPr>
      <dsp:spPr>
        <a:xfrm>
          <a:off x="2315301" y="1171121"/>
          <a:ext cx="1575859" cy="1175881"/>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Provide input and insight into the Young Adult Texans experience</a:t>
          </a:r>
        </a:p>
      </dsp:txBody>
      <dsp:txXfrm>
        <a:off x="2349741" y="1205561"/>
        <a:ext cx="1506979" cy="1107001"/>
      </dsp:txXfrm>
    </dsp:sp>
    <dsp:sp modelId="{078641A6-C2A6-4D70-8EAF-7A202FEB7EAD}">
      <dsp:nvSpPr>
        <dsp:cNvPr id="0" name=""/>
        <dsp:cNvSpPr/>
      </dsp:nvSpPr>
      <dsp:spPr>
        <a:xfrm>
          <a:off x="2315301" y="2527908"/>
          <a:ext cx="1575859" cy="1175881"/>
        </a:xfrm>
        <a:prstGeom prst="roundRect">
          <a:avLst>
            <a:gd name="adj" fmla="val 10000"/>
          </a:avLst>
        </a:prstGeom>
        <a:solidFill>
          <a:schemeClr val="accent3">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Co-design &amp; lead strategies and policies most supportive of Texas Opportunity Youth  </a:t>
          </a:r>
        </a:p>
      </dsp:txBody>
      <dsp:txXfrm>
        <a:off x="2349741" y="2562348"/>
        <a:ext cx="1506979" cy="1107001"/>
      </dsp:txXfrm>
    </dsp:sp>
    <dsp:sp modelId="{FE0F8AA5-CFBD-4271-B0B2-59D7149A2856}">
      <dsp:nvSpPr>
        <dsp:cNvPr id="0" name=""/>
        <dsp:cNvSpPr/>
      </dsp:nvSpPr>
      <dsp:spPr>
        <a:xfrm>
          <a:off x="4235880" y="0"/>
          <a:ext cx="1969824" cy="389992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Texas Community of Practice</a:t>
          </a:r>
        </a:p>
      </dsp:txBody>
      <dsp:txXfrm>
        <a:off x="4235880" y="0"/>
        <a:ext cx="1969824" cy="1169978"/>
      </dsp:txXfrm>
    </dsp:sp>
    <dsp:sp modelId="{93C9FCAC-044F-4EE3-8400-1824CBB59186}">
      <dsp:nvSpPr>
        <dsp:cNvPr id="0" name=""/>
        <dsp:cNvSpPr/>
      </dsp:nvSpPr>
      <dsp:spPr>
        <a:xfrm>
          <a:off x="4432863" y="1170404"/>
          <a:ext cx="1575859" cy="1142462"/>
        </a:xfrm>
        <a:prstGeom prst="roundRect">
          <a:avLst>
            <a:gd name="adj" fmla="val 10000"/>
          </a:avLst>
        </a:prstGeom>
        <a:solidFill>
          <a:schemeClr val="accent3">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0" kern="1200" dirty="0">
              <a:solidFill>
                <a:schemeClr val="tx1"/>
              </a:solidFill>
            </a:rPr>
            <a:t> </a:t>
          </a:r>
          <a:r>
            <a:rPr lang="en-US" sz="1600" b="1" kern="1200" dirty="0">
              <a:solidFill>
                <a:schemeClr val="tx1"/>
              </a:solidFill>
            </a:rPr>
            <a:t>Innovation Fund Planning Phase Partners </a:t>
          </a:r>
        </a:p>
      </dsp:txBody>
      <dsp:txXfrm>
        <a:off x="4466325" y="1203866"/>
        <a:ext cx="1508935" cy="1075538"/>
      </dsp:txXfrm>
    </dsp:sp>
    <dsp:sp modelId="{4ED77643-721F-495E-8CA5-DA30F1E20B8E}">
      <dsp:nvSpPr>
        <dsp:cNvPr id="0" name=""/>
        <dsp:cNvSpPr/>
      </dsp:nvSpPr>
      <dsp:spPr>
        <a:xfrm>
          <a:off x="4417285" y="2488630"/>
          <a:ext cx="1607014" cy="1215876"/>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Collaboratives  focus on building capacity to scale best practice, positive youth programming by  leveraging Texas policy and public funding </a:t>
          </a:r>
        </a:p>
      </dsp:txBody>
      <dsp:txXfrm>
        <a:off x="4452897" y="2524242"/>
        <a:ext cx="1535790" cy="1144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2786C-BA66-4E0E-8475-8C0EC06A4B3F}">
      <dsp:nvSpPr>
        <dsp:cNvPr id="0" name=""/>
        <dsp:cNvSpPr/>
      </dsp:nvSpPr>
      <dsp:spPr>
        <a:xfrm rot="16200000">
          <a:off x="-1264874" y="1269699"/>
          <a:ext cx="4232514" cy="1693115"/>
        </a:xfrm>
        <a:prstGeom prst="flowChartManualOperation">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Calibri" panose="020F0502020204030204"/>
              <a:ea typeface="+mn-ea"/>
              <a:cs typeface="+mn-cs"/>
            </a:rPr>
            <a:t>DEDICATED STAFF NEEDED FOR LIVED EXPERIENCE EFFORTS</a:t>
          </a:r>
        </a:p>
      </dsp:txBody>
      <dsp:txXfrm rot="5400000">
        <a:off x="4825" y="846503"/>
        <a:ext cx="1693115" cy="2539508"/>
      </dsp:txXfrm>
    </dsp:sp>
    <dsp:sp modelId="{CA02960F-87AD-4F23-A39A-A120D54E3C4E}">
      <dsp:nvSpPr>
        <dsp:cNvPr id="0" name=""/>
        <dsp:cNvSpPr/>
      </dsp:nvSpPr>
      <dsp:spPr>
        <a:xfrm rot="16200000">
          <a:off x="555225" y="1269699"/>
          <a:ext cx="4232514" cy="1693115"/>
        </a:xfrm>
        <a:prstGeom prst="flowChartManualOperation">
          <a:avLst/>
        </a:prstGeom>
        <a:solidFill>
          <a:srgbClr val="ED7D31">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Calibri" panose="020F0502020204030204"/>
              <a:ea typeface="+mn-ea"/>
              <a:cs typeface="+mn-cs"/>
            </a:rPr>
            <a:t>PLANNING PERIOD ESSENTIAL TO SUCCESSFUL LAUNCH OF STRATEGIES</a:t>
          </a:r>
        </a:p>
      </dsp:txBody>
      <dsp:txXfrm rot="5400000">
        <a:off x="1824924" y="846503"/>
        <a:ext cx="1693115" cy="2539508"/>
      </dsp:txXfrm>
    </dsp:sp>
    <dsp:sp modelId="{188214DA-3F6C-43A0-99B9-E93156131999}">
      <dsp:nvSpPr>
        <dsp:cNvPr id="0" name=""/>
        <dsp:cNvSpPr/>
      </dsp:nvSpPr>
      <dsp:spPr>
        <a:xfrm rot="16200000">
          <a:off x="2375978" y="1269699"/>
          <a:ext cx="4232514" cy="1693115"/>
        </a:xfrm>
        <a:prstGeom prst="flowChartManualOperation">
          <a:avLst/>
        </a:prstGeom>
        <a:solidFill>
          <a:srgbClr val="E7E6E6">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Calibri" panose="020F0502020204030204"/>
              <a:ea typeface="+mn-ea"/>
              <a:cs typeface="+mn-cs"/>
            </a:rPr>
            <a:t>YOUNG ADULT ENGAGEMENT REQUIRES A FOCUS ON THE WHOLE PERSON</a:t>
          </a:r>
        </a:p>
      </dsp:txBody>
      <dsp:txXfrm rot="5400000">
        <a:off x="3645677" y="846503"/>
        <a:ext cx="1693115" cy="2539508"/>
      </dsp:txXfrm>
    </dsp:sp>
    <dsp:sp modelId="{91427C07-A641-4E4B-B38C-A75DFE8C2F2F}">
      <dsp:nvSpPr>
        <dsp:cNvPr id="0" name=""/>
        <dsp:cNvSpPr/>
      </dsp:nvSpPr>
      <dsp:spPr>
        <a:xfrm rot="16200000">
          <a:off x="4195425" y="1269699"/>
          <a:ext cx="4232514" cy="1693115"/>
        </a:xfrm>
        <a:prstGeom prst="flowChartManualOperation">
          <a:avLst/>
        </a:prstGeom>
        <a:solidFill>
          <a:schemeClr val="tx2">
            <a:lumMod val="40000"/>
            <a:lumOff val="6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cap="all" baseline="0" dirty="0">
              <a:solidFill>
                <a:schemeClr val="tx1"/>
              </a:solidFill>
              <a:latin typeface="Calibri" panose="020F0502020204030204"/>
              <a:ea typeface="+mn-ea"/>
              <a:cs typeface="+mn-cs"/>
            </a:rPr>
            <a:t>Programs and Pathways must cultivate  belonging and Purpose </a:t>
          </a:r>
        </a:p>
      </dsp:txBody>
      <dsp:txXfrm rot="5400000">
        <a:off x="5465124" y="846503"/>
        <a:ext cx="1693115" cy="2539508"/>
      </dsp:txXfrm>
    </dsp:sp>
    <dsp:sp modelId="{812B17A0-A492-4AEC-AFF4-3F5B178F5AEE}">
      <dsp:nvSpPr>
        <dsp:cNvPr id="0" name=""/>
        <dsp:cNvSpPr/>
      </dsp:nvSpPr>
      <dsp:spPr>
        <a:xfrm rot="16200000">
          <a:off x="6015524" y="1269699"/>
          <a:ext cx="4232514" cy="1693115"/>
        </a:xfrm>
        <a:prstGeom prst="flowChartManualOperation">
          <a:avLst/>
        </a:prstGeo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cap="all" baseline="0" dirty="0">
              <a:solidFill>
                <a:schemeClr val="tx1"/>
              </a:solidFill>
              <a:latin typeface="Calibri" panose="020F0502020204030204"/>
              <a:ea typeface="+mn-ea"/>
              <a:cs typeface="+mn-cs"/>
            </a:rPr>
            <a:t>System level collaborative work – essential and complex</a:t>
          </a:r>
        </a:p>
      </dsp:txBody>
      <dsp:txXfrm rot="5400000">
        <a:off x="7285223" y="846503"/>
        <a:ext cx="1693115" cy="2539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B4FB7-C055-4798-A055-DDD38D9B11BE}">
      <dsp:nvSpPr>
        <dsp:cNvPr id="0" name=""/>
        <dsp:cNvSpPr/>
      </dsp:nvSpPr>
      <dsp:spPr>
        <a:xfrm>
          <a:off x="0" y="552"/>
          <a:ext cx="6245265" cy="12929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6F69F4-BD29-4562-9E87-3F440F923A8B}">
      <dsp:nvSpPr>
        <dsp:cNvPr id="0" name=""/>
        <dsp:cNvSpPr/>
      </dsp:nvSpPr>
      <dsp:spPr>
        <a:xfrm>
          <a:off x="391127" y="291473"/>
          <a:ext cx="711140" cy="711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ABF8A0-AEDF-4479-AE50-6C65122F6798}">
      <dsp:nvSpPr>
        <dsp:cNvPr id="0" name=""/>
        <dsp:cNvSpPr/>
      </dsp:nvSpPr>
      <dsp:spPr>
        <a:xfrm>
          <a:off x="1493395" y="552"/>
          <a:ext cx="4751869" cy="129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41" tIns="136841" rIns="136841" bIns="136841" numCol="1" spcCol="1270" anchor="ctr" anchorCtr="0">
          <a:noAutofit/>
        </a:bodyPr>
        <a:lstStyle/>
        <a:p>
          <a:pPr marL="0" lvl="0" indent="0" algn="l" defTabSz="1111250">
            <a:lnSpc>
              <a:spcPct val="90000"/>
            </a:lnSpc>
            <a:spcBef>
              <a:spcPct val="0"/>
            </a:spcBef>
            <a:spcAft>
              <a:spcPct val="35000"/>
            </a:spcAft>
            <a:buNone/>
          </a:pPr>
          <a:r>
            <a:rPr lang="en-US" sz="2500" kern="1200" dirty="0"/>
            <a:t>Workforce Solutions for Tarrant County – WIOA Youth Program</a:t>
          </a:r>
        </a:p>
      </dsp:txBody>
      <dsp:txXfrm>
        <a:off x="1493395" y="552"/>
        <a:ext cx="4751869" cy="1292983"/>
      </dsp:txXfrm>
    </dsp:sp>
    <dsp:sp modelId="{87ED183E-A72F-4D99-A224-62A828528E61}">
      <dsp:nvSpPr>
        <dsp:cNvPr id="0" name=""/>
        <dsp:cNvSpPr/>
      </dsp:nvSpPr>
      <dsp:spPr>
        <a:xfrm>
          <a:off x="0" y="1616781"/>
          <a:ext cx="6245265" cy="12929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E7AB5-0D61-4559-9EE2-7D9C630F55A4}">
      <dsp:nvSpPr>
        <dsp:cNvPr id="0" name=""/>
        <dsp:cNvSpPr/>
      </dsp:nvSpPr>
      <dsp:spPr>
        <a:xfrm>
          <a:off x="391127" y="1907703"/>
          <a:ext cx="711140" cy="711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E8B7B7-D891-4B4A-B74F-E8BECCFEAAB8}">
      <dsp:nvSpPr>
        <dsp:cNvPr id="0" name=""/>
        <dsp:cNvSpPr/>
      </dsp:nvSpPr>
      <dsp:spPr>
        <a:xfrm>
          <a:off x="1493395" y="1616781"/>
          <a:ext cx="4751869" cy="129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41" tIns="136841" rIns="136841" bIns="136841" numCol="1" spcCol="1270" anchor="ctr" anchorCtr="0">
          <a:noAutofit/>
        </a:bodyPr>
        <a:lstStyle/>
        <a:p>
          <a:pPr marL="0" lvl="0" indent="0" algn="l" defTabSz="1111250">
            <a:lnSpc>
              <a:spcPct val="90000"/>
            </a:lnSpc>
            <a:spcBef>
              <a:spcPct val="0"/>
            </a:spcBef>
            <a:spcAft>
              <a:spcPct val="35000"/>
            </a:spcAft>
            <a:buNone/>
          </a:pPr>
          <a:r>
            <a:rPr lang="en-US" sz="2500" kern="1200" dirty="0"/>
            <a:t>Goodwill Industries North Central Texas</a:t>
          </a:r>
        </a:p>
      </dsp:txBody>
      <dsp:txXfrm>
        <a:off x="1493395" y="1616781"/>
        <a:ext cx="4751869" cy="1292983"/>
      </dsp:txXfrm>
    </dsp:sp>
    <dsp:sp modelId="{B102B6C2-BABB-47FA-8D0C-70BF450BF550}">
      <dsp:nvSpPr>
        <dsp:cNvPr id="0" name=""/>
        <dsp:cNvSpPr/>
      </dsp:nvSpPr>
      <dsp:spPr>
        <a:xfrm>
          <a:off x="0" y="3233011"/>
          <a:ext cx="6245265" cy="12929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68F2E5-372A-4521-ABF6-3003FD0427A7}">
      <dsp:nvSpPr>
        <dsp:cNvPr id="0" name=""/>
        <dsp:cNvSpPr/>
      </dsp:nvSpPr>
      <dsp:spPr>
        <a:xfrm>
          <a:off x="391127" y="3523932"/>
          <a:ext cx="711140" cy="711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D9C0B9-7911-4F27-BD56-C7873E11E9A4}">
      <dsp:nvSpPr>
        <dsp:cNvPr id="0" name=""/>
        <dsp:cNvSpPr/>
      </dsp:nvSpPr>
      <dsp:spPr>
        <a:xfrm>
          <a:off x="1493395" y="3233011"/>
          <a:ext cx="4751869" cy="129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41" tIns="136841" rIns="136841" bIns="136841" numCol="1" spcCol="1270" anchor="ctr" anchorCtr="0">
          <a:noAutofit/>
        </a:bodyPr>
        <a:lstStyle/>
        <a:p>
          <a:pPr marL="0" lvl="0" indent="0" algn="l" defTabSz="1111250">
            <a:lnSpc>
              <a:spcPct val="90000"/>
            </a:lnSpc>
            <a:spcBef>
              <a:spcPct val="0"/>
            </a:spcBef>
            <a:spcAft>
              <a:spcPct val="35000"/>
            </a:spcAft>
            <a:buNone/>
          </a:pPr>
          <a:r>
            <a:rPr lang="en-US" sz="2500" kern="1200" dirty="0"/>
            <a:t>Fort Worth Independent School District – Adult Education and Literacy </a:t>
          </a:r>
        </a:p>
      </dsp:txBody>
      <dsp:txXfrm>
        <a:off x="1493395" y="3233011"/>
        <a:ext cx="4751869" cy="12929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75048-2B9B-4749-BE45-5EE8EF3BD7CB}">
      <dsp:nvSpPr>
        <dsp:cNvPr id="0" name=""/>
        <dsp:cNvSpPr/>
      </dsp:nvSpPr>
      <dsp:spPr>
        <a:xfrm>
          <a:off x="0" y="357668"/>
          <a:ext cx="10515600" cy="2079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More resources for Young Adults 16 to 24 without a high school diploma or GED.  </a:t>
          </a:r>
        </a:p>
        <a:p>
          <a:pPr marL="228600" lvl="1" indent="-228600" algn="l" defTabSz="889000">
            <a:lnSpc>
              <a:spcPct val="90000"/>
            </a:lnSpc>
            <a:spcBef>
              <a:spcPct val="0"/>
            </a:spcBef>
            <a:spcAft>
              <a:spcPct val="15000"/>
            </a:spcAft>
            <a:buChar char="•"/>
          </a:pPr>
          <a:r>
            <a:rPr lang="en-US" sz="2000" kern="1200" dirty="0"/>
            <a:t>All elements of the program happens in one place.</a:t>
          </a:r>
        </a:p>
        <a:p>
          <a:pPr marL="228600" lvl="1" indent="-228600" algn="l" defTabSz="889000">
            <a:lnSpc>
              <a:spcPct val="90000"/>
            </a:lnSpc>
            <a:spcBef>
              <a:spcPct val="0"/>
            </a:spcBef>
            <a:spcAft>
              <a:spcPct val="15000"/>
            </a:spcAft>
            <a:buChar char="•"/>
          </a:pPr>
          <a:r>
            <a:rPr lang="en-US" sz="2000" kern="1200" dirty="0"/>
            <a:t>Youth stay engaged.</a:t>
          </a:r>
        </a:p>
        <a:p>
          <a:pPr marL="228600" lvl="1" indent="-228600" algn="l" defTabSz="889000">
            <a:lnSpc>
              <a:spcPct val="90000"/>
            </a:lnSpc>
            <a:spcBef>
              <a:spcPct val="0"/>
            </a:spcBef>
            <a:spcAft>
              <a:spcPct val="15000"/>
            </a:spcAft>
            <a:buChar char="•"/>
          </a:pPr>
          <a:r>
            <a:rPr lang="en-US" sz="2000" kern="1200" dirty="0"/>
            <a:t>Better attainment rates  </a:t>
          </a:r>
        </a:p>
      </dsp:txBody>
      <dsp:txXfrm>
        <a:off x="0" y="357668"/>
        <a:ext cx="10515600" cy="2079000"/>
      </dsp:txXfrm>
    </dsp:sp>
    <dsp:sp modelId="{CB6C597F-2EDE-4671-BA17-09F95736CD3F}">
      <dsp:nvSpPr>
        <dsp:cNvPr id="0" name=""/>
        <dsp:cNvSpPr/>
      </dsp:nvSpPr>
      <dsp:spPr>
        <a:xfrm>
          <a:off x="554960" y="62468"/>
          <a:ext cx="7360920" cy="590400"/>
        </a:xfrm>
        <a:prstGeom prst="roundRect">
          <a:avLst/>
        </a:prstGeom>
        <a:solidFill>
          <a:schemeClr val="bg1">
            <a:lumMod val="8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Benefits </a:t>
          </a:r>
        </a:p>
      </dsp:txBody>
      <dsp:txXfrm>
        <a:off x="583781" y="91289"/>
        <a:ext cx="7303278" cy="532758"/>
      </dsp:txXfrm>
    </dsp:sp>
    <dsp:sp modelId="{59F169BE-2877-4BC0-A9E7-4A13F1FB64BB}">
      <dsp:nvSpPr>
        <dsp:cNvPr id="0" name=""/>
        <dsp:cNvSpPr/>
      </dsp:nvSpPr>
      <dsp:spPr>
        <a:xfrm>
          <a:off x="0" y="2839869"/>
          <a:ext cx="10515600" cy="1449000"/>
        </a:xfrm>
        <a:prstGeom prst="rect">
          <a:avLst/>
        </a:prstGeom>
        <a:solidFill>
          <a:schemeClr val="lt1">
            <a:alpha val="90000"/>
            <a:hueOff val="0"/>
            <a:satOff val="0"/>
            <a:lumOff val="0"/>
            <a:alphaOff val="0"/>
          </a:schemeClr>
        </a:solidFill>
        <a:ln w="12700" cap="flat" cmpd="sng" algn="ctr">
          <a:solidFill>
            <a:schemeClr val="accent5">
              <a:hueOff val="-1837137"/>
              <a:satOff val="270"/>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Support services (transportation, childcare, testing fees)</a:t>
          </a:r>
        </a:p>
        <a:p>
          <a:pPr marL="228600" lvl="1" indent="-228600" algn="l" defTabSz="889000">
            <a:lnSpc>
              <a:spcPct val="90000"/>
            </a:lnSpc>
            <a:spcBef>
              <a:spcPct val="0"/>
            </a:spcBef>
            <a:spcAft>
              <a:spcPct val="15000"/>
            </a:spcAft>
            <a:buChar char="•"/>
          </a:pPr>
          <a:r>
            <a:rPr lang="en-US" sz="2000" kern="1200" dirty="0"/>
            <a:t>Tracking (shared performance)</a:t>
          </a:r>
        </a:p>
        <a:p>
          <a:pPr marL="228600" lvl="1" indent="-228600" algn="l" defTabSz="889000">
            <a:lnSpc>
              <a:spcPct val="90000"/>
            </a:lnSpc>
            <a:spcBef>
              <a:spcPct val="0"/>
            </a:spcBef>
            <a:spcAft>
              <a:spcPct val="15000"/>
            </a:spcAft>
            <a:buChar char="•"/>
          </a:pPr>
          <a:r>
            <a:rPr lang="en-US" sz="2000" kern="1200" dirty="0"/>
            <a:t>Paid Work Experience</a:t>
          </a:r>
        </a:p>
      </dsp:txBody>
      <dsp:txXfrm>
        <a:off x="0" y="2839869"/>
        <a:ext cx="10515600" cy="1449000"/>
      </dsp:txXfrm>
    </dsp:sp>
    <dsp:sp modelId="{EDC8A80D-8081-4A33-8B0D-13A6AC4A7C5E}">
      <dsp:nvSpPr>
        <dsp:cNvPr id="0" name=""/>
        <dsp:cNvSpPr/>
      </dsp:nvSpPr>
      <dsp:spPr>
        <a:xfrm>
          <a:off x="525780" y="2544669"/>
          <a:ext cx="7360920" cy="5904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Case management </a:t>
          </a:r>
        </a:p>
      </dsp:txBody>
      <dsp:txXfrm>
        <a:off x="554601" y="2573490"/>
        <a:ext cx="7303278"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4239A-A1D3-4790-96C1-9C303215A725}">
      <dsp:nvSpPr>
        <dsp:cNvPr id="0" name=""/>
        <dsp:cNvSpPr/>
      </dsp:nvSpPr>
      <dsp:spPr>
        <a:xfrm>
          <a:off x="760763" y="1833919"/>
          <a:ext cx="1818562" cy="1818562"/>
        </a:xfrm>
        <a:prstGeom prst="round2DiagRect">
          <a:avLst>
            <a:gd name="adj1" fmla="val 29727"/>
            <a:gd name="adj2" fmla="val 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50D4517F-77E8-4D05-BAD5-E6F8C7243EE2}">
      <dsp:nvSpPr>
        <dsp:cNvPr id="0" name=""/>
        <dsp:cNvSpPr/>
      </dsp:nvSpPr>
      <dsp:spPr>
        <a:xfrm>
          <a:off x="1046942" y="2221479"/>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DB0BCA-9AD3-46EB-8681-81AC0357F1B2}">
      <dsp:nvSpPr>
        <dsp:cNvPr id="0" name=""/>
        <dsp:cNvSpPr/>
      </dsp:nvSpPr>
      <dsp:spPr>
        <a:xfrm>
          <a:off x="159979" y="386185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WIOA Title 1 local youth funds  pays Youth Salaries and support Services tied to program Participation.</a:t>
          </a:r>
        </a:p>
      </dsp:txBody>
      <dsp:txXfrm>
        <a:off x="159979" y="3861854"/>
        <a:ext cx="2981250" cy="720000"/>
      </dsp:txXfrm>
    </dsp:sp>
    <dsp:sp modelId="{0B489A60-24A2-40ED-99D5-C6A9C726C36B}">
      <dsp:nvSpPr>
        <dsp:cNvPr id="0" name=""/>
        <dsp:cNvSpPr/>
      </dsp:nvSpPr>
      <dsp:spPr>
        <a:xfrm>
          <a:off x="4182487" y="1818021"/>
          <a:ext cx="1728161" cy="1882121"/>
        </a:xfrm>
        <a:prstGeom prst="round2DiagRect">
          <a:avLst>
            <a:gd name="adj1" fmla="val 29727"/>
            <a:gd name="adj2" fmla="val 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D5069B10-9320-4D4D-8551-D5306694E698}">
      <dsp:nvSpPr>
        <dsp:cNvPr id="0" name=""/>
        <dsp:cNvSpPr/>
      </dsp:nvSpPr>
      <dsp:spPr>
        <a:xfrm>
          <a:off x="4495663" y="2237373"/>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D892F5-F8C7-4FDE-BA89-55BDAE89405B}">
      <dsp:nvSpPr>
        <dsp:cNvPr id="0" name=""/>
        <dsp:cNvSpPr/>
      </dsp:nvSpPr>
      <dsp:spPr>
        <a:xfrm>
          <a:off x="3448924" y="3987218"/>
          <a:ext cx="2981250" cy="53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WIOA Tile II Pays for Instructors Salaries. </a:t>
          </a:r>
        </a:p>
      </dsp:txBody>
      <dsp:txXfrm>
        <a:off x="3448924" y="3987218"/>
        <a:ext cx="2981250" cy="53512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0.62915</cdr:x>
      <cdr:y>0.32874</cdr:y>
    </cdr:from>
    <cdr:to>
      <cdr:x>0.65666</cdr:x>
      <cdr:y>0.50413</cdr:y>
    </cdr:to>
    <cdr:sp macro="" textlink="">
      <cdr:nvSpPr>
        <cdr:cNvPr id="2" name="Left Brace 1">
          <a:extLst xmlns:a="http://schemas.openxmlformats.org/drawingml/2006/main">
            <a:ext uri="{FF2B5EF4-FFF2-40B4-BE49-F238E27FC236}">
              <a16:creationId xmlns:a16="http://schemas.microsoft.com/office/drawing/2014/main" id="{3481A964-6059-B373-FD64-12CD9EE2E0CC}"/>
            </a:ext>
          </a:extLst>
        </cdr:cNvPr>
        <cdr:cNvSpPr/>
      </cdr:nvSpPr>
      <cdr:spPr>
        <a:xfrm xmlns:a="http://schemas.openxmlformats.org/drawingml/2006/main">
          <a:off x="5527872" y="1495255"/>
          <a:ext cx="241662" cy="797766"/>
        </a:xfrm>
        <a:prstGeom xmlns:a="http://schemas.openxmlformats.org/drawingml/2006/main" prst="leftBrace">
          <a:avLst/>
        </a:prstGeom>
        <a:ln xmlns:a="http://schemas.openxmlformats.org/drawingml/2006/main" w="381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0.83364</cdr:x>
      <cdr:y>0.52362</cdr:y>
    </cdr:from>
    <cdr:to>
      <cdr:x>0.87612</cdr:x>
      <cdr:y>0.71274</cdr:y>
    </cdr:to>
    <cdr:sp macro="" textlink="">
      <cdr:nvSpPr>
        <cdr:cNvPr id="3" name="Left Brace 2">
          <a:extLst xmlns:a="http://schemas.openxmlformats.org/drawingml/2006/main">
            <a:ext uri="{FF2B5EF4-FFF2-40B4-BE49-F238E27FC236}">
              <a16:creationId xmlns:a16="http://schemas.microsoft.com/office/drawing/2014/main" id="{3481A964-6059-B373-FD64-12CD9EE2E0CC}"/>
            </a:ext>
          </a:extLst>
        </cdr:cNvPr>
        <cdr:cNvSpPr/>
      </cdr:nvSpPr>
      <cdr:spPr>
        <a:xfrm xmlns:a="http://schemas.openxmlformats.org/drawingml/2006/main">
          <a:off x="7324555" y="2381663"/>
          <a:ext cx="373224" cy="860208"/>
        </a:xfrm>
        <a:prstGeom xmlns:a="http://schemas.openxmlformats.org/drawingml/2006/main" prst="leftBrace">
          <a:avLst>
            <a:gd name="adj1" fmla="val 0"/>
            <a:gd name="adj2" fmla="val 50000"/>
          </a:avLst>
        </a:prstGeom>
        <a:ln xmlns:a="http://schemas.openxmlformats.org/drawingml/2006/main" w="381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0.65623</cdr:x>
      <cdr:y>0.32688</cdr:y>
    </cdr:from>
    <cdr:to>
      <cdr:x>0.70393</cdr:x>
      <cdr:y>0.50742</cdr:y>
    </cdr:to>
    <cdr:sp macro="" textlink="">
      <cdr:nvSpPr>
        <cdr:cNvPr id="4" name="Rectangle 3">
          <a:extLst xmlns:a="http://schemas.openxmlformats.org/drawingml/2006/main">
            <a:ext uri="{FF2B5EF4-FFF2-40B4-BE49-F238E27FC236}">
              <a16:creationId xmlns:a16="http://schemas.microsoft.com/office/drawing/2014/main" id="{C1D8D642-9388-9AEC-02A4-29D454C148BB}"/>
            </a:ext>
          </a:extLst>
        </cdr:cNvPr>
        <cdr:cNvSpPr/>
      </cdr:nvSpPr>
      <cdr:spPr>
        <a:xfrm xmlns:a="http://schemas.openxmlformats.org/drawingml/2006/main">
          <a:off x="5765801" y="1486788"/>
          <a:ext cx="419100" cy="821201"/>
        </a:xfrm>
        <a:prstGeom xmlns:a="http://schemas.openxmlformats.org/drawingml/2006/main" prst="rect">
          <a:avLst/>
        </a:prstGeom>
        <a:solidFill xmlns:a="http://schemas.openxmlformats.org/drawingml/2006/main">
          <a:srgbClr val="C00000">
            <a:alpha val="10980"/>
          </a:srgbClr>
        </a:solidFill>
        <a:ln xmlns:a="http://schemas.openxmlformats.org/drawingml/2006/main">
          <a:solidFill>
            <a:srgbClr val="C0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0.88064</cdr:x>
      <cdr:y>0.52444</cdr:y>
    </cdr:from>
    <cdr:to>
      <cdr:x>0.92834</cdr:x>
      <cdr:y>0.70472</cdr:y>
    </cdr:to>
    <cdr:sp macro="" textlink="">
      <cdr:nvSpPr>
        <cdr:cNvPr id="5" name="Rectangle 4">
          <a:extLst xmlns:a="http://schemas.openxmlformats.org/drawingml/2006/main">
            <a:ext uri="{FF2B5EF4-FFF2-40B4-BE49-F238E27FC236}">
              <a16:creationId xmlns:a16="http://schemas.microsoft.com/office/drawing/2014/main" id="{C1D8D642-9388-9AEC-02A4-29D454C148BB}"/>
            </a:ext>
          </a:extLst>
        </cdr:cNvPr>
        <cdr:cNvSpPr/>
      </cdr:nvSpPr>
      <cdr:spPr>
        <a:xfrm xmlns:a="http://schemas.openxmlformats.org/drawingml/2006/main">
          <a:off x="7737475" y="2385405"/>
          <a:ext cx="419100" cy="819961"/>
        </a:xfrm>
        <a:prstGeom xmlns:a="http://schemas.openxmlformats.org/drawingml/2006/main" prst="rect">
          <a:avLst/>
        </a:prstGeom>
        <a:solidFill xmlns:a="http://schemas.openxmlformats.org/drawingml/2006/main">
          <a:srgbClr val="C00000">
            <a:alpha val="10980"/>
          </a:srgbClr>
        </a:solidFill>
        <a:ln xmlns:a="http://schemas.openxmlformats.org/drawingml/2006/main">
          <a:solidFill>
            <a:srgbClr val="C0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0.40516</cdr:x>
      <cdr:y>0.20551</cdr:y>
    </cdr:from>
    <cdr:to>
      <cdr:x>0.43266</cdr:x>
      <cdr:y>0.32039</cdr:y>
    </cdr:to>
    <cdr:sp macro="" textlink="">
      <cdr:nvSpPr>
        <cdr:cNvPr id="6" name="Left Brace 5">
          <a:extLst xmlns:a="http://schemas.openxmlformats.org/drawingml/2006/main">
            <a:ext uri="{FF2B5EF4-FFF2-40B4-BE49-F238E27FC236}">
              <a16:creationId xmlns:a16="http://schemas.microsoft.com/office/drawing/2014/main" id="{3481A964-6059-B373-FD64-12CD9EE2E0CC}"/>
            </a:ext>
          </a:extLst>
        </cdr:cNvPr>
        <cdr:cNvSpPr/>
      </cdr:nvSpPr>
      <cdr:spPr>
        <a:xfrm xmlns:a="http://schemas.openxmlformats.org/drawingml/2006/main">
          <a:off x="3559809" y="934752"/>
          <a:ext cx="241662" cy="522514"/>
        </a:xfrm>
        <a:prstGeom xmlns:a="http://schemas.openxmlformats.org/drawingml/2006/main" prst="leftBrace">
          <a:avLst/>
        </a:prstGeom>
        <a:ln xmlns:a="http://schemas.openxmlformats.org/drawingml/2006/main" w="3810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DF00A-EE33-4E49-A01C-118C2B9DE026}" type="datetimeFigureOut">
              <a:rPr lang="en-US" smtClean="0"/>
              <a:t>3/20/2023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FC57D-BE27-4F49-A912-BDAE8038FA47}" type="slidenum">
              <a:rPr lang="en-US" smtClean="0"/>
              <a:t>‹#›</a:t>
            </a:fld>
            <a:endParaRPr lang="en-US" dirty="0"/>
          </a:p>
        </p:txBody>
      </p:sp>
    </p:spTree>
    <p:extLst>
      <p:ext uri="{BB962C8B-B14F-4D97-AF65-F5344CB8AC3E}">
        <p14:creationId xmlns:p14="http://schemas.microsoft.com/office/powerpoint/2010/main" val="136184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1</a:t>
            </a:fld>
            <a:endParaRPr lang="en-US" dirty="0"/>
          </a:p>
        </p:txBody>
      </p:sp>
    </p:spTree>
    <p:extLst>
      <p:ext uri="{BB962C8B-B14F-4D97-AF65-F5344CB8AC3E}">
        <p14:creationId xmlns:p14="http://schemas.microsoft.com/office/powerpoint/2010/main" val="215147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27</a:t>
            </a:fld>
            <a:endParaRPr lang="en-US" dirty="0"/>
          </a:p>
        </p:txBody>
      </p:sp>
    </p:spTree>
    <p:extLst>
      <p:ext uri="{BB962C8B-B14F-4D97-AF65-F5344CB8AC3E}">
        <p14:creationId xmlns:p14="http://schemas.microsoft.com/office/powerpoint/2010/main" val="26950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31</a:t>
            </a:fld>
            <a:endParaRPr lang="en-US" dirty="0"/>
          </a:p>
        </p:txBody>
      </p:sp>
    </p:spTree>
    <p:extLst>
      <p:ext uri="{BB962C8B-B14F-4D97-AF65-F5344CB8AC3E}">
        <p14:creationId xmlns:p14="http://schemas.microsoft.com/office/powerpoint/2010/main" val="294052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33</a:t>
            </a:fld>
            <a:endParaRPr lang="en-US" dirty="0"/>
          </a:p>
        </p:txBody>
      </p:sp>
    </p:spTree>
    <p:extLst>
      <p:ext uri="{BB962C8B-B14F-4D97-AF65-F5344CB8AC3E}">
        <p14:creationId xmlns:p14="http://schemas.microsoft.com/office/powerpoint/2010/main" val="212631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AE85E5-219A-4A36-AF90-D62F3EC22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341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35</a:t>
            </a:fld>
            <a:endParaRPr lang="en-US" dirty="0"/>
          </a:p>
        </p:txBody>
      </p:sp>
    </p:spTree>
    <p:extLst>
      <p:ext uri="{BB962C8B-B14F-4D97-AF65-F5344CB8AC3E}">
        <p14:creationId xmlns:p14="http://schemas.microsoft.com/office/powerpoint/2010/main" val="1881780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36</a:t>
            </a:fld>
            <a:endParaRPr lang="en-US" dirty="0"/>
          </a:p>
        </p:txBody>
      </p:sp>
    </p:spTree>
    <p:extLst>
      <p:ext uri="{BB962C8B-B14F-4D97-AF65-F5344CB8AC3E}">
        <p14:creationId xmlns:p14="http://schemas.microsoft.com/office/powerpoint/2010/main" val="2103950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AEL provides a career navigator and the Center provides a Career Counselor that is dedicated to the co-enrollment model.  This ensures that both staff understand the requirements from each side.  </a:t>
            </a:r>
          </a:p>
        </p:txBody>
      </p:sp>
      <p:sp>
        <p:nvSpPr>
          <p:cNvPr id="4" name="Slide Number Placeholder 3"/>
          <p:cNvSpPr>
            <a:spLocks noGrp="1"/>
          </p:cNvSpPr>
          <p:nvPr>
            <p:ph type="sldNum" sz="quarter" idx="5"/>
          </p:nvPr>
        </p:nvSpPr>
        <p:spPr/>
        <p:txBody>
          <a:bodyPr/>
          <a:lstStyle/>
          <a:p>
            <a:fld id="{9460FA1C-BB48-4FE1-8C69-2DC913ACF65E}" type="slidenum">
              <a:rPr lang="en-US" smtClean="0"/>
              <a:t>37</a:t>
            </a:fld>
            <a:endParaRPr lang="en-US"/>
          </a:p>
        </p:txBody>
      </p:sp>
    </p:spTree>
    <p:extLst>
      <p:ext uri="{BB962C8B-B14F-4D97-AF65-F5344CB8AC3E}">
        <p14:creationId xmlns:p14="http://schemas.microsoft.com/office/powerpoint/2010/main" val="376612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76515e90d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276515e90d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40</a:t>
            </a:fld>
            <a:endParaRPr lang="en-US" dirty="0"/>
          </a:p>
        </p:txBody>
      </p:sp>
    </p:spTree>
    <p:extLst>
      <p:ext uri="{BB962C8B-B14F-4D97-AF65-F5344CB8AC3E}">
        <p14:creationId xmlns:p14="http://schemas.microsoft.com/office/powerpoint/2010/main" val="19554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a:t>
            </a:fld>
            <a:endParaRPr lang="en-US" dirty="0"/>
          </a:p>
        </p:txBody>
      </p:sp>
    </p:spTree>
    <p:extLst>
      <p:ext uri="{BB962C8B-B14F-4D97-AF65-F5344CB8AC3E}">
        <p14:creationId xmlns:p14="http://schemas.microsoft.com/office/powerpoint/2010/main" val="1638879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41</a:t>
            </a:fld>
            <a:endParaRPr lang="en-US" dirty="0"/>
          </a:p>
        </p:txBody>
      </p:sp>
    </p:spTree>
    <p:extLst>
      <p:ext uri="{BB962C8B-B14F-4D97-AF65-F5344CB8AC3E}">
        <p14:creationId xmlns:p14="http://schemas.microsoft.com/office/powerpoint/2010/main" val="334035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Would amend statute language that would require the Commission to set performance criteria comparable to current performance incentive funding</a:t>
            </a:r>
          </a:p>
          <a:p>
            <a:pPr marL="0" indent="0">
              <a:buNone/>
            </a:pPr>
            <a:endParaRPr lang="en-US"/>
          </a:p>
          <a:p>
            <a:r>
              <a:rPr lang="en-US"/>
              <a:t>Prioritize funding based on who is meeting criteria</a:t>
            </a:r>
          </a:p>
          <a:p>
            <a:endParaRPr lang="en-US"/>
          </a:p>
        </p:txBody>
      </p:sp>
      <p:sp>
        <p:nvSpPr>
          <p:cNvPr id="4" name="Slide Number Placeholder 3"/>
          <p:cNvSpPr>
            <a:spLocks noGrp="1"/>
          </p:cNvSpPr>
          <p:nvPr>
            <p:ph type="sldNum" sz="quarter" idx="5"/>
          </p:nvPr>
        </p:nvSpPr>
        <p:spPr/>
        <p:txBody>
          <a:bodyPr/>
          <a:lstStyle/>
          <a:p>
            <a:fld id="{72CFC57D-BE27-4F49-A912-BDAE8038FA47}" type="slidenum">
              <a:rPr lang="en-US" smtClean="0"/>
              <a:t>7</a:t>
            </a:fld>
            <a:endParaRPr lang="en-US"/>
          </a:p>
        </p:txBody>
      </p:sp>
    </p:spTree>
    <p:extLst>
      <p:ext uri="{BB962C8B-B14F-4D97-AF65-F5344CB8AC3E}">
        <p14:creationId xmlns:p14="http://schemas.microsoft.com/office/powerpoint/2010/main" val="192670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bill would amend Education code and add a section to Chapter 12, Sub Section G, creating an alternative authorization process for becoming a state recognized adult charter high school. The new section and language would allow home schools (secondary), public schools (both secondary and post-secondary), and government organizations to apply for adult charter school status and funding as long as they do so in conjunction with a non-profit entity. </a:t>
            </a:r>
          </a:p>
        </p:txBody>
      </p:sp>
      <p:sp>
        <p:nvSpPr>
          <p:cNvPr id="4" name="Slide Number Placeholder 3"/>
          <p:cNvSpPr>
            <a:spLocks noGrp="1"/>
          </p:cNvSpPr>
          <p:nvPr>
            <p:ph type="sldNum" sz="quarter" idx="5"/>
          </p:nvPr>
        </p:nvSpPr>
        <p:spPr/>
        <p:txBody>
          <a:bodyPr/>
          <a:lstStyle/>
          <a:p>
            <a:fld id="{72CFC57D-BE27-4F49-A912-BDAE8038FA47}" type="slidenum">
              <a:rPr lang="en-US" smtClean="0"/>
              <a:t>8</a:t>
            </a:fld>
            <a:endParaRPr lang="en-US"/>
          </a:p>
        </p:txBody>
      </p:sp>
    </p:spTree>
    <p:extLst>
      <p:ext uri="{BB962C8B-B14F-4D97-AF65-F5344CB8AC3E}">
        <p14:creationId xmlns:p14="http://schemas.microsoft.com/office/powerpoint/2010/main" val="4049069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US" sz="1200"/>
              <a:t>Amend Education Code, Chapter 12, add sub section K-1</a:t>
            </a:r>
          </a:p>
          <a:p>
            <a:pPr marL="0" indent="0" algn="ctr">
              <a:buNone/>
            </a:pPr>
            <a:r>
              <a:rPr lang="en-US" sz="1200"/>
              <a:t>Pilot to study alternative means by which an adult student may earn a high school diploma from a public junior college through a competency-based educational program equivalent to a Foundation School Program. The Texas Higher Education Coordinating Board(THECB) consult with the Texas Education Agency (TEA) and Texas Workforce Commission (TWC) during the development and implementation of this pilot program</a:t>
            </a:r>
          </a:p>
          <a:p>
            <a:endParaRPr lang="en-US"/>
          </a:p>
        </p:txBody>
      </p:sp>
      <p:sp>
        <p:nvSpPr>
          <p:cNvPr id="4" name="Slide Number Placeholder 3"/>
          <p:cNvSpPr>
            <a:spLocks noGrp="1"/>
          </p:cNvSpPr>
          <p:nvPr>
            <p:ph type="sldNum" sz="quarter" idx="5"/>
          </p:nvPr>
        </p:nvSpPr>
        <p:spPr/>
        <p:txBody>
          <a:bodyPr/>
          <a:lstStyle/>
          <a:p>
            <a:fld id="{72CFC57D-BE27-4F49-A912-BDAE8038FA47}" type="slidenum">
              <a:rPr lang="en-US" smtClean="0"/>
              <a:t>9</a:t>
            </a:fld>
            <a:endParaRPr lang="en-US"/>
          </a:p>
        </p:txBody>
      </p:sp>
    </p:spTree>
    <p:extLst>
      <p:ext uri="{BB962C8B-B14F-4D97-AF65-F5344CB8AC3E}">
        <p14:creationId xmlns:p14="http://schemas.microsoft.com/office/powerpoint/2010/main" val="417789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10</a:t>
            </a:fld>
            <a:endParaRPr lang="en-US" dirty="0"/>
          </a:p>
        </p:txBody>
      </p:sp>
    </p:spTree>
    <p:extLst>
      <p:ext uri="{BB962C8B-B14F-4D97-AF65-F5344CB8AC3E}">
        <p14:creationId xmlns:p14="http://schemas.microsoft.com/office/powerpoint/2010/main" val="1672393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12</a:t>
            </a:fld>
            <a:endParaRPr lang="en-US" dirty="0"/>
          </a:p>
        </p:txBody>
      </p:sp>
    </p:spTree>
    <p:extLst>
      <p:ext uri="{BB962C8B-B14F-4D97-AF65-F5344CB8AC3E}">
        <p14:creationId xmlns:p14="http://schemas.microsoft.com/office/powerpoint/2010/main" val="4230954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16</a:t>
            </a:fld>
            <a:endParaRPr lang="en-US" dirty="0"/>
          </a:p>
        </p:txBody>
      </p:sp>
    </p:spTree>
    <p:extLst>
      <p:ext uri="{BB962C8B-B14F-4D97-AF65-F5344CB8AC3E}">
        <p14:creationId xmlns:p14="http://schemas.microsoft.com/office/powerpoint/2010/main" val="2105401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FC57D-BE27-4F49-A912-BDAE8038FA47}" type="slidenum">
              <a:rPr lang="en-US" smtClean="0"/>
              <a:t>23</a:t>
            </a:fld>
            <a:endParaRPr lang="en-US" dirty="0"/>
          </a:p>
        </p:txBody>
      </p:sp>
    </p:spTree>
    <p:extLst>
      <p:ext uri="{BB962C8B-B14F-4D97-AF65-F5344CB8AC3E}">
        <p14:creationId xmlns:p14="http://schemas.microsoft.com/office/powerpoint/2010/main" val="2707919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66684" y="2733709"/>
            <a:ext cx="7457772"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3/20/2023</a:t>
            </a:fld>
            <a:endParaRPr lang="en-US" dirty="0"/>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Click to edit Master text styles</a:t>
            </a:r>
          </a:p>
        </p:txBody>
      </p:sp>
      <p:pic>
        <p:nvPicPr>
          <p:cNvPr id="26" name="Picture 25" descr="TWC logo"/>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3743" y="2927879"/>
            <a:ext cx="952941" cy="916132"/>
          </a:xfrm>
          <a:prstGeom prst="rect">
            <a:avLst/>
          </a:prstGeom>
        </p:spPr>
      </p:pic>
    </p:spTree>
    <p:extLst>
      <p:ext uri="{BB962C8B-B14F-4D97-AF65-F5344CB8AC3E}">
        <p14:creationId xmlns:p14="http://schemas.microsoft.com/office/powerpoint/2010/main" val="36171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Content">
    <p:spTree>
      <p:nvGrpSpPr>
        <p:cNvPr id="1" name=""/>
        <p:cNvGrpSpPr/>
        <p:nvPr/>
      </p:nvGrpSpPr>
      <p:grpSpPr>
        <a:xfrm>
          <a:off x="0" y="0"/>
          <a:ext cx="0" cy="0"/>
          <a:chOff x="0" y="0"/>
          <a:chExt cx="0" cy="0"/>
        </a:xfrm>
      </p:grpSpPr>
      <p:sp>
        <p:nvSpPr>
          <p:cNvPr id="10" name="Rectangle 9"/>
          <p:cNvSpPr/>
          <p:nvPr/>
        </p:nvSpPr>
        <p:spPr bwMode="ltGray">
          <a:xfrm>
            <a:off x="0" y="115410"/>
            <a:ext cx="5211192" cy="6649373"/>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5015698" cy="2984272"/>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5255580" y="115410"/>
            <a:ext cx="6604987" cy="6649373"/>
          </a:xfrm>
        </p:spPr>
        <p:txBody>
          <a:bodyPr>
            <a:noAutofit/>
          </a:bodyPr>
          <a:lstStyle>
            <a:lvl1pPr>
              <a:defRPr sz="3600"/>
            </a:lvl1pPr>
            <a:lvl2pPr>
              <a:defRPr sz="3200"/>
            </a:lvl2pPr>
            <a:lvl3pPr>
              <a:defRPr sz="2800"/>
            </a:lvl3pPr>
            <a:lvl4pPr>
              <a:defRPr sz="2400"/>
            </a:lvl4pPr>
            <a:lvl5pPr>
              <a:defRPr sz="2000"/>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5233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1925" y="753228"/>
            <a:ext cx="10132255" cy="1080938"/>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191449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6" y="4567986"/>
            <a:ext cx="10113206" cy="718389"/>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4800" y="5293408"/>
            <a:ext cx="9791699" cy="622971"/>
          </a:xfrm>
          <a:solidFill>
            <a:srgbClr val="85C645"/>
          </a:solidFill>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306926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4400"/>
            </a:lvl1pPr>
          </a:lstStyle>
          <a:p>
            <a:r>
              <a:rPr lang="en-US"/>
              <a:t>Click to edit Master title style</a:t>
            </a:r>
          </a:p>
        </p:txBody>
      </p:sp>
      <p:sp>
        <p:nvSpPr>
          <p:cNvPr id="4" name="Text Placeholder 3"/>
          <p:cNvSpPr>
            <a:spLocks noGrp="1"/>
          </p:cNvSpPr>
          <p:nvPr>
            <p:ph type="body" sz="half" idx="2"/>
          </p:nvPr>
        </p:nvSpPr>
        <p:spPr>
          <a:xfrm>
            <a:off x="238126" y="4711614"/>
            <a:ext cx="10056056"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3659306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40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a:solidFill>
            <a:srgbClr val="85C645"/>
          </a:solidFill>
        </p:spPr>
        <p:txBody>
          <a:bodyPr anchor="ct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237744" y="4711614"/>
            <a:ext cx="10058400"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0030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rgbClr val="85C645"/>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1450" y="4567987"/>
            <a:ext cx="10122731" cy="834538"/>
          </a:xfrm>
        </p:spPr>
        <p:txBody>
          <a:bodyPr anchor="b">
            <a:noAutofit/>
          </a:bodyPr>
          <a:lstStyle>
            <a:lvl1pPr>
              <a:defRPr lang="en-US" sz="5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Text Placeholder 3"/>
          <p:cNvSpPr>
            <a:spLocks noGrp="1"/>
          </p:cNvSpPr>
          <p:nvPr>
            <p:ph type="body" sz="half" idx="2"/>
          </p:nvPr>
        </p:nvSpPr>
        <p:spPr>
          <a:xfrm>
            <a:off x="680320" y="5414449"/>
            <a:ext cx="9613862" cy="502255"/>
          </a:xfrm>
          <a:solidFill>
            <a:srgbClr val="005179"/>
          </a:solidFill>
        </p:spPr>
        <p:txBody>
          <a:bodyPr anchor="ctr">
            <a:noAutofit/>
          </a:bodyPr>
          <a:lstStyle>
            <a:lvl1pPr marL="0" indent="0">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2228667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200025" y="753228"/>
            <a:ext cx="1009415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7" name="Text Placeholder 2"/>
          <p:cNvSpPr>
            <a:spLocks noGrp="1"/>
          </p:cNvSpPr>
          <p:nvPr>
            <p:ph type="body" idx="1"/>
          </p:nvPr>
        </p:nvSpPr>
        <p:spPr>
          <a:xfrm>
            <a:off x="660946" y="2079698"/>
            <a:ext cx="3070034" cy="942974"/>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089222"/>
            <a:ext cx="3063240" cy="933449"/>
          </a:xfrm>
          <a:solidFill>
            <a:srgbClr val="85C645"/>
          </a:solidFill>
          <a:effectLst/>
        </p:spPr>
        <p:txBody>
          <a:bodyPr vert="horz" lIns="91440" tIns="45720" rIns="91440" bIns="45720" rtlCol="0" anchor="ctr">
            <a:noAutofit/>
          </a:bodyPr>
          <a:lstStyle>
            <a:lvl1pPr>
              <a:defRPr lang="en-US" sz="2800" b="1" dirty="0" smtClean="0"/>
            </a:lvl1pPr>
          </a:lstStyle>
          <a:p>
            <a:pPr marL="0" lvl="0" indent="0">
              <a:buNone/>
            </a:pPr>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094821"/>
            <a:ext cx="3070025" cy="927850"/>
          </a:xfrm>
          <a:solidFill>
            <a:srgbClr val="85C645"/>
          </a:solidFill>
          <a:effectLst/>
        </p:spPr>
        <p:txBody>
          <a:bodyPr anchor="ctr">
            <a:noAutofit/>
          </a:bodyPr>
          <a:lstStyle>
            <a:lvl1pPr marL="0" indent="0">
              <a:buNone/>
              <a:defRPr lang="en-US" sz="2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2902734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9" name="Text Placeholder 2"/>
          <p:cNvSpPr>
            <a:spLocks noGrp="1"/>
          </p:cNvSpPr>
          <p:nvPr>
            <p:ph type="body" idx="1"/>
          </p:nvPr>
        </p:nvSpPr>
        <p:spPr>
          <a:xfrm>
            <a:off x="680318" y="3906342"/>
            <a:ext cx="30497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3906342"/>
            <a:ext cx="3063240"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3906342"/>
            <a:ext cx="30635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2762935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70A7B3-6521-4DCA-87E5-044747A908C1}"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sp>
        <p:nvSpPr>
          <p:cNvPr id="10" name="Content Placeholder 9"/>
          <p:cNvSpPr>
            <a:spLocks noGrp="1"/>
          </p:cNvSpPr>
          <p:nvPr>
            <p:ph sz="quarter" idx="13"/>
          </p:nvPr>
        </p:nvSpPr>
        <p:spPr>
          <a:xfrm>
            <a:off x="1097279" y="3487247"/>
            <a:ext cx="4509749" cy="1387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869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IST info">
    <p:bg>
      <p:bgPr>
        <a:solidFill>
          <a:srgbClr val="F2ECEE"/>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4218073" y="4945637"/>
            <a:ext cx="3337027"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a:latin typeface="Open Sans Semibold" panose="020B0706030804020204" pitchFamily="34" charset="0"/>
                <a:ea typeface="Open Sans Semibold" panose="020B0706030804020204" pitchFamily="34" charset="0"/>
                <a:cs typeface="Open Sans Semibold" panose="020B0706030804020204" pitchFamily="34" charset="0"/>
              </a:rPr>
              <a:t>SECOND STEP</a:t>
            </a:r>
            <a:endParaRPr lang="en-US" sz="2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Subtitle 2"/>
          <p:cNvSpPr txBox="1">
            <a:spLocks/>
          </p:cNvSpPr>
          <p:nvPr userDrawn="1"/>
        </p:nvSpPr>
        <p:spPr>
          <a:xfrm>
            <a:off x="4218073" y="5355072"/>
            <a:ext cx="3337027" cy="1269654"/>
          </a:xfrm>
          <a:prstGeom prst="rect">
            <a:avLst/>
          </a:prstGeom>
        </p:spPr>
        <p:txBody>
          <a:bodyPr vert="horz" lIns="91440" tIns="45720" rIns="91440" bIns="45720"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Customize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look</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of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templates</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edit</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text,</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add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images</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itle 1"/>
          <p:cNvSpPr txBox="1">
            <a:spLocks/>
          </p:cNvSpPr>
          <p:nvPr userDrawn="1"/>
        </p:nvSpPr>
        <p:spPr>
          <a:xfrm>
            <a:off x="618931" y="4945637"/>
            <a:ext cx="2923591"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a:latin typeface="Open Sans Semibold" panose="020B0706030804020204" pitchFamily="34" charset="0"/>
                <a:ea typeface="Open Sans Semibold" panose="020B0706030804020204" pitchFamily="34" charset="0"/>
                <a:cs typeface="Open Sans Semibold" panose="020B0706030804020204" pitchFamily="34" charset="0"/>
              </a:rPr>
              <a:t>FIRST STEP</a:t>
            </a:r>
            <a:endParaRPr lang="en-US" sz="2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Subtitle 2"/>
          <p:cNvSpPr txBox="1">
            <a:spLocks/>
          </p:cNvSpPr>
          <p:nvPr userDrawn="1"/>
        </p:nvSpPr>
        <p:spPr>
          <a:xfrm>
            <a:off x="618930" y="5355072"/>
            <a:ext cx="2923591" cy="1269654"/>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Click</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a:solidFill>
                  <a:srgbClr val="EE3164"/>
                </a:solidFill>
                <a:latin typeface="Open Sans" panose="020B0606030504020204" pitchFamily="34" charset="0"/>
                <a:ea typeface="Open Sans" panose="020B0606030504020204" pitchFamily="34" charset="0"/>
                <a:cs typeface="Open Sans" panose="020B0606030504020204" pitchFamily="34" charset="0"/>
              </a:rPr>
              <a:t>New</a:t>
            </a:r>
            <a:r>
              <a:rPr lang="hu-HU" sz="1400" baseline="0">
                <a:solidFill>
                  <a:srgbClr val="EE3164"/>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rgbClr val="EE3164"/>
                </a:solidFill>
                <a:latin typeface="Open Sans" panose="020B0606030504020204" pitchFamily="34" charset="0"/>
                <a:ea typeface="Open Sans" panose="020B0606030504020204" pitchFamily="34" charset="0"/>
                <a:cs typeface="Open Sans" panose="020B0606030504020204" pitchFamily="34" charset="0"/>
              </a:rPr>
              <a:t>Slide</a:t>
            </a:r>
            <a:endParaRPr lang="hu-HU" sz="1400" baseline="0">
              <a:solidFill>
                <a:srgbClr val="EE3164"/>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pP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Master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slides</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contain</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all</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design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layouts</a:t>
            </a:r>
            <a:endPar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userDrawn="1"/>
        </p:nvSpPr>
        <p:spPr>
          <a:xfrm>
            <a:off x="8007215" y="4945637"/>
            <a:ext cx="3337027"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a:latin typeface="Open Sans Semibold" panose="020B0706030804020204" pitchFamily="34" charset="0"/>
                <a:ea typeface="Open Sans Semibold" panose="020B0706030804020204" pitchFamily="34" charset="0"/>
                <a:cs typeface="Open Sans Semibold" panose="020B0706030804020204" pitchFamily="34" charset="0"/>
              </a:rPr>
              <a:t>THIRD STEP</a:t>
            </a:r>
            <a:endParaRPr lang="en-US" sz="2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Subtitle 2"/>
          <p:cNvSpPr txBox="1">
            <a:spLocks/>
          </p:cNvSpPr>
          <p:nvPr userDrawn="1"/>
        </p:nvSpPr>
        <p:spPr>
          <a:xfrm>
            <a:off x="8007214" y="5355073"/>
            <a:ext cx="3277953" cy="1269654"/>
          </a:xfrm>
          <a:prstGeom prst="rect">
            <a:avLst/>
          </a:prstGeom>
        </p:spPr>
        <p:txBody>
          <a:bodyPr vert="horz" lIns="91440" tIns="45720" rIns="91440" bIns="45720"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marL="0" marR="0" indent="0" algn="ctr" defTabSz="914400" rtl="0" eaLnBrk="1" fontAlgn="auto" latinLnBrk="0" hangingPunct="1">
              <a:lnSpc>
                <a:spcPct val="100000"/>
              </a:lnSpc>
              <a:spcBef>
                <a:spcPts val="1300"/>
              </a:spcBef>
              <a:spcAft>
                <a:spcPts val="0"/>
              </a:spcAft>
              <a:buClrTx/>
              <a:buSzTx/>
              <a:buFont typeface="Arial" pitchFamily="34" charset="0"/>
              <a:buNone/>
              <a:tabLst/>
              <a:defRPr/>
            </a:pP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It</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should</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work</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but</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in</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case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you</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are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lost</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we</a:t>
            </a:r>
            <a:r>
              <a:rPr lang="hu-HU"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err="1">
                <a:solidFill>
                  <a:schemeClr val="tx1"/>
                </a:solidFill>
                <a:latin typeface="Open Sans" panose="020B0606030504020204" pitchFamily="34" charset="0"/>
                <a:ea typeface="Open Sans" panose="020B0606030504020204" pitchFamily="34" charset="0"/>
                <a:cs typeface="Open Sans" panose="020B0606030504020204" pitchFamily="34" charset="0"/>
              </a:rPr>
              <a:t>can</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support</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err="1">
                <a:solidFill>
                  <a:schemeClr val="tx1"/>
                </a:solidFill>
                <a:latin typeface="Open Sans" panose="020B0606030504020204" pitchFamily="34" charset="0"/>
                <a:ea typeface="Open Sans" panose="020B0606030504020204" pitchFamily="34" charset="0"/>
                <a:cs typeface="Open Sans" panose="020B0606030504020204" pitchFamily="34" charset="0"/>
              </a:rPr>
              <a:t>you</a:t>
            </a:r>
            <a:r>
              <a:rPr lang="hu-HU" sz="14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marR="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hu-HU" sz="1400" baseline="0">
                <a:solidFill>
                  <a:srgbClr val="EE3164"/>
                </a:solidFill>
                <a:latin typeface="Open Sans" panose="020B0606030504020204" pitchFamily="34" charset="0"/>
                <a:ea typeface="Open Sans" panose="020B0606030504020204" pitchFamily="34" charset="0"/>
                <a:cs typeface="Open Sans" panose="020B0606030504020204" pitchFamily="34" charset="0"/>
              </a:rPr>
              <a:t>hello@</a:t>
            </a:r>
            <a:r>
              <a:rPr lang="hu-HU" sz="1400" baseline="0" err="1">
                <a:solidFill>
                  <a:srgbClr val="EE3164"/>
                </a:solidFill>
                <a:latin typeface="Open Sans" panose="020B0606030504020204" pitchFamily="34" charset="0"/>
                <a:ea typeface="Open Sans" panose="020B0606030504020204" pitchFamily="34" charset="0"/>
                <a:cs typeface="Open Sans" panose="020B0606030504020204" pitchFamily="34" charset="0"/>
              </a:rPr>
              <a:t>slideist.com</a:t>
            </a:r>
            <a:endParaRPr lang="en-US" sz="1400" dirty="0">
              <a:solidFill>
                <a:srgbClr val="EE316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Oval 24"/>
          <p:cNvSpPr/>
          <p:nvPr userDrawn="1"/>
        </p:nvSpPr>
        <p:spPr>
          <a:xfrm>
            <a:off x="939845" y="2212304"/>
            <a:ext cx="2281759" cy="2281759"/>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Oval 25"/>
          <p:cNvSpPr/>
          <p:nvPr userDrawn="1"/>
        </p:nvSpPr>
        <p:spPr>
          <a:xfrm>
            <a:off x="4737346" y="2212303"/>
            <a:ext cx="2281759" cy="2281759"/>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Oval 26"/>
          <p:cNvSpPr/>
          <p:nvPr userDrawn="1"/>
        </p:nvSpPr>
        <p:spPr>
          <a:xfrm>
            <a:off x="8534848" y="2212303"/>
            <a:ext cx="2281759" cy="2281759"/>
          </a:xfrm>
          <a:prstGeom prst="ellipse">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Rectangle 27"/>
          <p:cNvSpPr/>
          <p:nvPr userDrawn="1"/>
        </p:nvSpPr>
        <p:spPr>
          <a:xfrm>
            <a:off x="3823335" y="716738"/>
            <a:ext cx="4201150" cy="707886"/>
          </a:xfrm>
          <a:prstGeom prst="rect">
            <a:avLst/>
          </a:prstGeom>
        </p:spPr>
        <p:txBody>
          <a:bodyPr wrap="none">
            <a:spAutoFit/>
          </a:bodyPr>
          <a:lstStyle/>
          <a:p>
            <a:pPr algn="ctr"/>
            <a:r>
              <a:rPr lang="hu-HU"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MICRO TUTORIAL</a:t>
            </a:r>
          </a:p>
        </p:txBody>
      </p:sp>
      <p:pic>
        <p:nvPicPr>
          <p:cNvPr id="29" name="Picture 2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02708" y="556697"/>
            <a:ext cx="1200928" cy="214451"/>
          </a:xfrm>
          <a:prstGeom prst="rect">
            <a:avLst/>
          </a:prstGeom>
        </p:spPr>
      </p:pic>
    </p:spTree>
    <p:extLst>
      <p:ext uri="{BB962C8B-B14F-4D97-AF65-F5344CB8AC3E}">
        <p14:creationId xmlns:p14="http://schemas.microsoft.com/office/powerpoint/2010/main" val="235266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025" y="753228"/>
            <a:ext cx="10094157" cy="1080938"/>
          </a:xfrm>
        </p:spPr>
        <p:txBody>
          <a:bodyPr>
            <a:normAutofit/>
          </a:bodyPr>
          <a:lstStyle>
            <a:lvl1pP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EE1FB74-2C6E-4D64-9E28-55DA4098E714}" type="slidenum">
              <a:rPr lang="en-US" smtClean="0"/>
              <a:pPr/>
              <a:t>‹#›</a:t>
            </a:fld>
            <a:endParaRPr lang="en-US" dirty="0"/>
          </a:p>
        </p:txBody>
      </p:sp>
    </p:spTree>
    <p:extLst>
      <p:ext uri="{BB962C8B-B14F-4D97-AF65-F5344CB8AC3E}">
        <p14:creationId xmlns:p14="http://schemas.microsoft.com/office/powerpoint/2010/main" val="168344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Backgroun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a:xfrm>
            <a:off x="5351927" y="6279502"/>
            <a:ext cx="1285453" cy="354563"/>
          </a:xfrm>
        </p:spPr>
        <p:txBody>
          <a:bodyPr/>
          <a:lstStyle>
            <a:lvl1pPr>
              <a:defRPr>
                <a:solidFill>
                  <a:schemeClr val="bg1">
                    <a:alpha val="50000"/>
                  </a:schemeClr>
                </a:solidFill>
              </a:defRPr>
            </a:lvl1pPr>
          </a:lstStyle>
          <a:p>
            <a:fld id="{4FAB73BC-B049-4115-A692-8D63A059BFB8}" type="slidenum">
              <a:rPr lang="en-US" smtClean="0"/>
              <a:pPr/>
              <a:t>‹#›</a:t>
            </a:fld>
            <a:endParaRPr lang="en-US" dirty="0"/>
          </a:p>
        </p:txBody>
      </p:sp>
      <p:sp>
        <p:nvSpPr>
          <p:cNvPr id="6" name="Title 1"/>
          <p:cNvSpPr>
            <a:spLocks noGrp="1"/>
          </p:cNvSpPr>
          <p:nvPr>
            <p:ph type="title"/>
          </p:nvPr>
        </p:nvSpPr>
        <p:spPr>
          <a:xfrm>
            <a:off x="608265" y="2552268"/>
            <a:ext cx="10772775" cy="1402746"/>
          </a:xfrm>
        </p:spPr>
        <p:txBody>
          <a:bodyPr/>
          <a:lstStyle>
            <a:lvl1pPr>
              <a:defRPr>
                <a:solidFill>
                  <a:schemeClr val="bg1"/>
                </a:solidFill>
              </a:defRPr>
            </a:lvl1pPr>
          </a:lstStyle>
          <a:p>
            <a:r>
              <a:rPr lang="en-US"/>
              <a:t>Click to edit Master title style</a:t>
            </a:r>
            <a:endParaRPr lang="hu-HU"/>
          </a:p>
        </p:txBody>
      </p:sp>
    </p:spTree>
    <p:extLst>
      <p:ext uri="{BB962C8B-B14F-4D97-AF65-F5344CB8AC3E}">
        <p14:creationId xmlns:p14="http://schemas.microsoft.com/office/powerpoint/2010/main" val="350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1175657"/>
            <a:ext cx="10782300" cy="2154508"/>
          </a:xfrm>
        </p:spPr>
        <p:txBody>
          <a:bodyPr anchor="b">
            <a:noAutofit/>
          </a:bodyPr>
          <a:lstStyle>
            <a:lvl1pPr algn="l">
              <a:lnSpc>
                <a:spcPct val="80000"/>
              </a:lnSpc>
              <a:defRPr sz="5400" spc="-120" baseline="0">
                <a:solidFill>
                  <a:srgbClr val="CBA763"/>
                </a:solidFill>
              </a:defRPr>
            </a:lvl1pPr>
          </a:lstStyle>
          <a:p>
            <a:r>
              <a:rPr lang="en-US"/>
              <a:t>Click to edit Master title style</a:t>
            </a:r>
          </a:p>
        </p:txBody>
      </p:sp>
      <p:sp>
        <p:nvSpPr>
          <p:cNvPr id="3" name="Subtitle 2"/>
          <p:cNvSpPr>
            <a:spLocks noGrp="1"/>
          </p:cNvSpPr>
          <p:nvPr>
            <p:ph type="subTitle" idx="1"/>
          </p:nvPr>
        </p:nvSpPr>
        <p:spPr>
          <a:xfrm>
            <a:off x="603504" y="3413774"/>
            <a:ext cx="10782300" cy="1645920"/>
          </a:xfrm>
        </p:spPr>
        <p:txBody>
          <a:bodyPr>
            <a:normAutofit/>
          </a:bodyPr>
          <a:lstStyle>
            <a:lvl1pPr marL="0" indent="0" algn="l">
              <a:lnSpc>
                <a:spcPct val="150000"/>
              </a:lnSpc>
              <a:buNone/>
              <a:defRPr sz="200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8587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a:lvl1pPr>
          </a:lstStyle>
          <a:p>
            <a:r>
              <a:rPr lang="en-US"/>
              <a:t>Click to edit Master title style</a:t>
            </a:r>
          </a:p>
        </p:txBody>
      </p:sp>
      <p:sp>
        <p:nvSpPr>
          <p:cNvPr id="3" name="Content Placeholder 2"/>
          <p:cNvSpPr>
            <a:spLocks noGrp="1"/>
          </p:cNvSpPr>
          <p:nvPr>
            <p:ph idx="1"/>
          </p:nvPr>
        </p:nvSpPr>
        <p:spPr>
          <a:xfrm>
            <a:off x="657223" y="2383972"/>
            <a:ext cx="10773157" cy="33857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199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 Lis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a:lvl1pPr>
          </a:lstStyle>
          <a:p>
            <a:r>
              <a:rPr lang="en-US"/>
              <a:t>Click to edit Master title style</a:t>
            </a:r>
          </a:p>
        </p:txBody>
      </p:sp>
      <p:sp>
        <p:nvSpPr>
          <p:cNvPr id="3" name="Content Placeholder 2"/>
          <p:cNvSpPr>
            <a:spLocks noGrp="1"/>
          </p:cNvSpPr>
          <p:nvPr>
            <p:ph idx="1"/>
          </p:nvPr>
        </p:nvSpPr>
        <p:spPr>
          <a:xfrm>
            <a:off x="657223" y="2383972"/>
            <a:ext cx="10773157" cy="33857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271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rk Image Layout">
    <p:spTree>
      <p:nvGrpSpPr>
        <p:cNvPr id="1" name=""/>
        <p:cNvGrpSpPr/>
        <p:nvPr/>
      </p:nvGrpSpPr>
      <p:grpSpPr>
        <a:xfrm>
          <a:off x="0" y="0"/>
          <a:ext cx="0" cy="0"/>
          <a:chOff x="0" y="0"/>
          <a:chExt cx="0" cy="0"/>
        </a:xfrm>
      </p:grpSpPr>
      <p:sp>
        <p:nvSpPr>
          <p:cNvPr id="6" name="Chevron 5"/>
          <p:cNvSpPr/>
          <p:nvPr userDrawn="1"/>
        </p:nvSpPr>
        <p:spPr>
          <a:xfrm>
            <a:off x="1906566" y="0"/>
            <a:ext cx="6858000" cy="6858000"/>
          </a:xfrm>
          <a:prstGeom prst="chevron">
            <a:avLst/>
          </a:prstGeom>
          <a:solidFill>
            <a:srgbClr val="545E6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8" name="Chevron 7"/>
          <p:cNvSpPr/>
          <p:nvPr userDrawn="1"/>
        </p:nvSpPr>
        <p:spPr>
          <a:xfrm>
            <a:off x="5337120" y="0"/>
            <a:ext cx="6858000" cy="6858000"/>
          </a:xfrm>
          <a:prstGeom prst="chevron">
            <a:avLst/>
          </a:prstGeom>
          <a:solidFill>
            <a:srgbClr val="262B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7" name="Picture Placeholder 6"/>
          <p:cNvSpPr>
            <a:spLocks noGrp="1"/>
          </p:cNvSpPr>
          <p:nvPr>
            <p:ph type="pic" sz="quarter" idx="13"/>
          </p:nvPr>
        </p:nvSpPr>
        <p:spPr>
          <a:xfrm>
            <a:off x="0" y="0"/>
            <a:ext cx="12192000" cy="6858000"/>
          </a:xfrm>
        </p:spPr>
        <p:txBody>
          <a:bodyPr/>
          <a:lstStyle>
            <a:lvl1pPr>
              <a:defRPr>
                <a:solidFill>
                  <a:schemeClr val="bg1"/>
                </a:solidFill>
              </a:defRPr>
            </a:lvl1pPr>
          </a:lstStyle>
          <a:p>
            <a:r>
              <a:rPr lang="en-US" dirty="0"/>
              <a:t>Click icon to add picture</a:t>
            </a:r>
            <a:endParaRPr lang="hu-HU"/>
          </a:p>
        </p:txBody>
      </p:sp>
      <p:sp>
        <p:nvSpPr>
          <p:cNvPr id="9" name="Title 1"/>
          <p:cNvSpPr>
            <a:spLocks noGrp="1"/>
          </p:cNvSpPr>
          <p:nvPr>
            <p:ph type="ctrTitle"/>
          </p:nvPr>
        </p:nvSpPr>
        <p:spPr>
          <a:xfrm>
            <a:off x="603504" y="770467"/>
            <a:ext cx="3821539" cy="5303762"/>
          </a:xfrm>
        </p:spPr>
        <p:txBody>
          <a:bodyPr anchor="ctr">
            <a:noAutofit/>
          </a:bodyPr>
          <a:lstStyle>
            <a:lvl1pPr algn="l">
              <a:lnSpc>
                <a:spcPct val="80000"/>
              </a:lnSpc>
              <a:defRPr sz="5400" spc="-120" baseline="0">
                <a:solidFill>
                  <a:srgbClr val="CAA661"/>
                </a:solidFill>
              </a:defRPr>
            </a:lvl1pPr>
          </a:lstStyle>
          <a:p>
            <a:r>
              <a:rPr lang="en-US"/>
              <a:t>Click to edit Master title style</a:t>
            </a:r>
          </a:p>
        </p:txBody>
      </p:sp>
      <p:sp>
        <p:nvSpPr>
          <p:cNvPr id="11" name="Slide Number Placeholder 2"/>
          <p:cNvSpPr>
            <a:spLocks noGrp="1"/>
          </p:cNvSpPr>
          <p:nvPr>
            <p:ph type="sldNum" sz="quarter" idx="10"/>
          </p:nvPr>
        </p:nvSpPr>
        <p:spPr>
          <a:xfrm>
            <a:off x="5351927" y="6279502"/>
            <a:ext cx="1285453" cy="354563"/>
          </a:xfrm>
        </p:spPr>
        <p:txBody>
          <a:bodyPr/>
          <a:lstStyle>
            <a:lvl1pPr>
              <a:defRPr>
                <a:solidFill>
                  <a:schemeClr val="bg1">
                    <a:alpha val="5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393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4 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0" name="Text Placeholder 18"/>
          <p:cNvSpPr>
            <a:spLocks noGrp="1"/>
          </p:cNvSpPr>
          <p:nvPr>
            <p:ph type="body" sz="quarter" idx="17"/>
          </p:nvPr>
        </p:nvSpPr>
        <p:spPr>
          <a:xfrm>
            <a:off x="507929" y="4141387"/>
            <a:ext cx="2470151" cy="2413408"/>
          </a:xfrm>
        </p:spPr>
        <p:txBody>
          <a:bodyPr>
            <a:normAutofit/>
          </a:bodyPr>
          <a:lstStyle>
            <a:lvl1pPr algn="l">
              <a:lnSpc>
                <a:spcPct val="150000"/>
              </a:lnSpc>
              <a:defRPr sz="1800">
                <a:solidFill>
                  <a:srgbClr val="FFFFFF"/>
                </a:solidFill>
              </a:defRPr>
            </a:lvl1pPr>
          </a:lstStyle>
          <a:p>
            <a:pPr lvl="0"/>
            <a:r>
              <a:rPr lang="en-US"/>
              <a:t>Edit Master text styles</a:t>
            </a:r>
          </a:p>
        </p:txBody>
      </p:sp>
      <p:sp>
        <p:nvSpPr>
          <p:cNvPr id="24" name="Picture Placeholder 23"/>
          <p:cNvSpPr>
            <a:spLocks noGrp="1"/>
          </p:cNvSpPr>
          <p:nvPr>
            <p:ph type="pic" sz="quarter" idx="20"/>
          </p:nvPr>
        </p:nvSpPr>
        <p:spPr>
          <a:xfrm>
            <a:off x="657225" y="2089817"/>
            <a:ext cx="2470150" cy="1811337"/>
          </a:xfrm>
        </p:spPr>
        <p:txBody>
          <a:bodyPr/>
          <a:lstStyle/>
          <a:p>
            <a:r>
              <a:rPr lang="en-US" dirty="0"/>
              <a:t>Click icon to add picture</a:t>
            </a:r>
            <a:endParaRPr lang="hu-HU"/>
          </a:p>
        </p:txBody>
      </p:sp>
      <p:sp>
        <p:nvSpPr>
          <p:cNvPr id="25" name="Picture Placeholder 23"/>
          <p:cNvSpPr>
            <a:spLocks noGrp="1"/>
          </p:cNvSpPr>
          <p:nvPr>
            <p:ph type="pic" sz="quarter" idx="21"/>
          </p:nvPr>
        </p:nvSpPr>
        <p:spPr>
          <a:xfrm>
            <a:off x="3446233" y="2089817"/>
            <a:ext cx="2470150" cy="1811337"/>
          </a:xfrm>
        </p:spPr>
        <p:txBody>
          <a:bodyPr/>
          <a:lstStyle/>
          <a:p>
            <a:r>
              <a:rPr lang="en-US" dirty="0"/>
              <a:t>Click icon to add picture</a:t>
            </a:r>
            <a:endParaRPr lang="hu-HU"/>
          </a:p>
        </p:txBody>
      </p:sp>
      <p:sp>
        <p:nvSpPr>
          <p:cNvPr id="26" name="Picture Placeholder 23"/>
          <p:cNvSpPr>
            <a:spLocks noGrp="1"/>
          </p:cNvSpPr>
          <p:nvPr>
            <p:ph type="pic" sz="quarter" idx="22"/>
          </p:nvPr>
        </p:nvSpPr>
        <p:spPr>
          <a:xfrm>
            <a:off x="6212757" y="2089817"/>
            <a:ext cx="2470150" cy="1811337"/>
          </a:xfrm>
        </p:spPr>
        <p:txBody>
          <a:bodyPr/>
          <a:lstStyle/>
          <a:p>
            <a:r>
              <a:rPr lang="en-US" dirty="0"/>
              <a:t>Click icon to add picture</a:t>
            </a:r>
            <a:endParaRPr lang="hu-HU"/>
          </a:p>
        </p:txBody>
      </p:sp>
      <p:sp>
        <p:nvSpPr>
          <p:cNvPr id="27" name="Picture Placeholder 23"/>
          <p:cNvSpPr>
            <a:spLocks noGrp="1"/>
          </p:cNvSpPr>
          <p:nvPr>
            <p:ph type="pic" sz="quarter" idx="23"/>
          </p:nvPr>
        </p:nvSpPr>
        <p:spPr>
          <a:xfrm>
            <a:off x="8946007" y="2089817"/>
            <a:ext cx="2470150" cy="1811337"/>
          </a:xfrm>
        </p:spPr>
        <p:txBody>
          <a:bodyPr/>
          <a:lstStyle/>
          <a:p>
            <a:r>
              <a:rPr lang="en-US" dirty="0"/>
              <a:t>Click icon to add picture</a:t>
            </a:r>
            <a:endParaRPr lang="hu-HU"/>
          </a:p>
        </p:txBody>
      </p:sp>
      <p:sp>
        <p:nvSpPr>
          <p:cNvPr id="28" name="Text Placeholder 18"/>
          <p:cNvSpPr>
            <a:spLocks noGrp="1"/>
          </p:cNvSpPr>
          <p:nvPr>
            <p:ph type="body" sz="quarter" idx="24"/>
          </p:nvPr>
        </p:nvSpPr>
        <p:spPr>
          <a:xfrm>
            <a:off x="3270856" y="4141386"/>
            <a:ext cx="2470151" cy="2413408"/>
          </a:xfrm>
        </p:spPr>
        <p:txBody>
          <a:bodyPr>
            <a:normAutofit/>
          </a:bodyPr>
          <a:lstStyle>
            <a:lvl1pPr algn="l">
              <a:lnSpc>
                <a:spcPct val="150000"/>
              </a:lnSpc>
              <a:defRPr sz="1800">
                <a:solidFill>
                  <a:srgbClr val="FFFFFF"/>
                </a:solidFill>
              </a:defRPr>
            </a:lvl1pPr>
          </a:lstStyle>
          <a:p>
            <a:pPr lvl="0"/>
            <a:r>
              <a:rPr lang="en-US"/>
              <a:t>Edit Master text styles</a:t>
            </a:r>
          </a:p>
        </p:txBody>
      </p:sp>
      <p:sp>
        <p:nvSpPr>
          <p:cNvPr id="29" name="Text Placeholder 18"/>
          <p:cNvSpPr>
            <a:spLocks noGrp="1"/>
          </p:cNvSpPr>
          <p:nvPr>
            <p:ph type="body" sz="quarter" idx="25"/>
          </p:nvPr>
        </p:nvSpPr>
        <p:spPr>
          <a:xfrm>
            <a:off x="6033783" y="4141385"/>
            <a:ext cx="2470151" cy="2413408"/>
          </a:xfrm>
        </p:spPr>
        <p:txBody>
          <a:bodyPr>
            <a:normAutofit/>
          </a:bodyPr>
          <a:lstStyle>
            <a:lvl1pPr algn="l">
              <a:lnSpc>
                <a:spcPct val="150000"/>
              </a:lnSpc>
              <a:defRPr sz="1800">
                <a:solidFill>
                  <a:srgbClr val="FFFFFF"/>
                </a:solidFill>
              </a:defRPr>
            </a:lvl1pPr>
          </a:lstStyle>
          <a:p>
            <a:pPr lvl="0"/>
            <a:r>
              <a:rPr lang="en-US"/>
              <a:t>Edit Master text styles</a:t>
            </a:r>
          </a:p>
        </p:txBody>
      </p:sp>
      <p:sp>
        <p:nvSpPr>
          <p:cNvPr id="30" name="Text Placeholder 18"/>
          <p:cNvSpPr>
            <a:spLocks noGrp="1"/>
          </p:cNvSpPr>
          <p:nvPr>
            <p:ph type="body" sz="quarter" idx="26"/>
          </p:nvPr>
        </p:nvSpPr>
        <p:spPr>
          <a:xfrm>
            <a:off x="8796711" y="4141385"/>
            <a:ext cx="2470151" cy="2413408"/>
          </a:xfrm>
        </p:spPr>
        <p:txBody>
          <a:bodyPr>
            <a:normAutofit/>
          </a:bodyPr>
          <a:lstStyle>
            <a:lvl1pPr algn="l">
              <a:lnSpc>
                <a:spcPct val="150000"/>
              </a:lnSpc>
              <a:defRPr sz="1800">
                <a:solidFill>
                  <a:srgbClr val="FFFFFF"/>
                </a:solidFill>
              </a:defRPr>
            </a:lvl1pPr>
          </a:lstStyle>
          <a:p>
            <a:pPr lvl="0"/>
            <a:r>
              <a:rPr lang="en-US"/>
              <a:t>Edit Master text styles</a:t>
            </a:r>
          </a:p>
        </p:txBody>
      </p:sp>
      <p:cxnSp>
        <p:nvCxnSpPr>
          <p:cNvPr id="8" name="Straight Connector 7"/>
          <p:cNvCxnSpPr/>
          <p:nvPr userDrawn="1"/>
        </p:nvCxnSpPr>
        <p:spPr>
          <a:xfrm>
            <a:off x="657224"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46232"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21275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94600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96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p:cNvSpPr>
            <a:spLocks noGrp="1"/>
          </p:cNvSpPr>
          <p:nvPr>
            <p:ph type="title"/>
          </p:nvPr>
        </p:nvSpPr>
        <p:spPr>
          <a:xfrm>
            <a:off x="6167535" y="587829"/>
            <a:ext cx="5262464" cy="1446243"/>
          </a:xfrm>
        </p:spPr>
        <p:txBody>
          <a:bodyPr>
            <a:normAutofit/>
          </a:bodyPr>
          <a:lstStyle>
            <a:lvl1pPr>
              <a:defRPr sz="3200"/>
            </a:lvl1pPr>
          </a:lstStyle>
          <a:p>
            <a:r>
              <a:rPr lang="en-US"/>
              <a:t>Click to edit Master title style</a:t>
            </a:r>
          </a:p>
        </p:txBody>
      </p:sp>
      <p:sp>
        <p:nvSpPr>
          <p:cNvPr id="24" name="Picture Placeholder 23"/>
          <p:cNvSpPr>
            <a:spLocks noGrp="1"/>
          </p:cNvSpPr>
          <p:nvPr>
            <p:ph type="pic" sz="quarter" idx="20"/>
          </p:nvPr>
        </p:nvSpPr>
        <p:spPr>
          <a:xfrm>
            <a:off x="615819" y="587830"/>
            <a:ext cx="5094515" cy="5589036"/>
          </a:xfrm>
        </p:spPr>
        <p:txBody>
          <a:bodyPr/>
          <a:lstStyle>
            <a:lvl1pPr>
              <a:defRPr>
                <a:solidFill>
                  <a:srgbClr val="A2ABB0"/>
                </a:solidFill>
              </a:defRPr>
            </a:lvl1pPr>
          </a:lstStyle>
          <a:p>
            <a:r>
              <a:rPr lang="en-US" dirty="0"/>
              <a:t>Click icon to add picture</a:t>
            </a:r>
            <a:endParaRPr lang="hu-HU"/>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FFFFFF"/>
                </a:solidFill>
              </a:defRPr>
            </a:lvl1pPr>
          </a:lstStyle>
          <a:p>
            <a:pPr lvl="0"/>
            <a:r>
              <a:rPr lang="en-US"/>
              <a:t>Edit Master text styles</a:t>
            </a:r>
          </a:p>
        </p:txBody>
      </p:sp>
    </p:spTree>
    <p:extLst>
      <p:ext uri="{BB962C8B-B14F-4D97-AF65-F5344CB8AC3E}">
        <p14:creationId xmlns:p14="http://schemas.microsoft.com/office/powerpoint/2010/main" val="419106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left - Text ">
    <p:spTree>
      <p:nvGrpSpPr>
        <p:cNvPr id="1" name=""/>
        <p:cNvGrpSpPr/>
        <p:nvPr/>
      </p:nvGrpSpPr>
      <p:grpSpPr>
        <a:xfrm>
          <a:off x="0" y="0"/>
          <a:ext cx="0" cy="0"/>
          <a:chOff x="0" y="0"/>
          <a:chExt cx="0" cy="0"/>
        </a:xfrm>
      </p:grpSpPr>
      <p:sp>
        <p:nvSpPr>
          <p:cNvPr id="2" name="Title 1"/>
          <p:cNvSpPr>
            <a:spLocks noGrp="1"/>
          </p:cNvSpPr>
          <p:nvPr>
            <p:ph type="title"/>
          </p:nvPr>
        </p:nvSpPr>
        <p:spPr>
          <a:xfrm>
            <a:off x="615819" y="587830"/>
            <a:ext cx="5262464" cy="1446243"/>
          </a:xfrm>
        </p:spPr>
        <p:txBody>
          <a:bodyPr>
            <a:normAutofit/>
          </a:bodyPr>
          <a:lstStyle>
            <a:lvl1pPr>
              <a:defRPr sz="3200"/>
            </a:lvl1pPr>
          </a:lstStyle>
          <a:p>
            <a:r>
              <a:rPr lang="en-US"/>
              <a:t>Click to edit Master title style</a:t>
            </a:r>
          </a:p>
        </p:txBody>
      </p:sp>
      <p:sp>
        <p:nvSpPr>
          <p:cNvPr id="24" name="Picture Placeholder 23"/>
          <p:cNvSpPr>
            <a:spLocks noGrp="1"/>
          </p:cNvSpPr>
          <p:nvPr>
            <p:ph type="pic" sz="quarter" idx="20"/>
          </p:nvPr>
        </p:nvSpPr>
        <p:spPr>
          <a:xfrm>
            <a:off x="6307493" y="587831"/>
            <a:ext cx="5094515" cy="5589036"/>
          </a:xfrm>
        </p:spPr>
        <p:txBody>
          <a:bodyPr/>
          <a:lstStyle>
            <a:lvl1pPr>
              <a:defRPr>
                <a:solidFill>
                  <a:srgbClr val="A2ABB0"/>
                </a:solidFill>
              </a:defRPr>
            </a:lvl1pPr>
          </a:lstStyle>
          <a:p>
            <a:r>
              <a:rPr lang="en-US" dirty="0"/>
              <a:t>Click icon to add picture</a:t>
            </a:r>
            <a:endParaRPr lang="hu-HU"/>
          </a:p>
        </p:txBody>
      </p:sp>
      <p:sp>
        <p:nvSpPr>
          <p:cNvPr id="29" name="Text Placeholder 18"/>
          <p:cNvSpPr>
            <a:spLocks noGrp="1"/>
          </p:cNvSpPr>
          <p:nvPr>
            <p:ph type="body" sz="quarter" idx="25"/>
          </p:nvPr>
        </p:nvSpPr>
        <p:spPr>
          <a:xfrm>
            <a:off x="615819" y="2108718"/>
            <a:ext cx="5262464" cy="4068149"/>
          </a:xfrm>
        </p:spPr>
        <p:txBody>
          <a:bodyPr>
            <a:normAutofit/>
          </a:bodyPr>
          <a:lstStyle>
            <a:lvl1pPr>
              <a:lnSpc>
                <a:spcPct val="150000"/>
              </a:lnSpc>
              <a:defRPr sz="1800">
                <a:solidFill>
                  <a:srgbClr val="ECECEC"/>
                </a:solidFill>
              </a:defRPr>
            </a:lvl1pPr>
          </a:lstStyle>
          <a:p>
            <a:pPr lvl="0"/>
            <a:r>
              <a:rPr lang="en-US"/>
              <a:t>Edit Master text styles</a:t>
            </a:r>
          </a:p>
        </p:txBody>
      </p:sp>
    </p:spTree>
    <p:extLst>
      <p:ext uri="{BB962C8B-B14F-4D97-AF65-F5344CB8AC3E}">
        <p14:creationId xmlns:p14="http://schemas.microsoft.com/office/powerpoint/2010/main" val="65178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Right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6180365" y="2357206"/>
            <a:ext cx="5249634" cy="586347"/>
          </a:xfrm>
        </p:spPr>
        <p:txBody>
          <a:bodyPr anchor="ctr">
            <a:normAutofit/>
          </a:bodyPr>
          <a:lstStyle>
            <a:lvl1pPr marL="0" indent="0">
              <a:buNone/>
              <a:defRPr sz="2200" b="0" cap="all" baseline="0">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365" y="2992643"/>
            <a:ext cx="5249634" cy="3073422"/>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14"/>
          </p:nvPr>
        </p:nvSpPr>
        <p:spPr>
          <a:xfrm>
            <a:off x="657224" y="2357206"/>
            <a:ext cx="5249634" cy="370885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130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Left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657224" y="2331648"/>
            <a:ext cx="5249634" cy="586347"/>
          </a:xfrm>
        </p:spPr>
        <p:txBody>
          <a:bodyPr anchor="ctr">
            <a:normAutofit/>
          </a:bodyPr>
          <a:lstStyle>
            <a:lvl1pPr marL="0" indent="0">
              <a:buNone/>
              <a:defRPr sz="2200" b="0" cap="all" baseline="0">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365" y="2331648"/>
            <a:ext cx="5249634" cy="3734417"/>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14"/>
          </p:nvPr>
        </p:nvSpPr>
        <p:spPr>
          <a:xfrm>
            <a:off x="657224" y="2992643"/>
            <a:ext cx="5249634" cy="3073420"/>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387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2869895"/>
            <a:ext cx="10141782" cy="1090788"/>
          </a:xfrm>
        </p:spPr>
        <p:txBody>
          <a:bodyPr anchor="ctr">
            <a:normAutofit/>
          </a:bodyPr>
          <a:lstStyle>
            <a:lvl1pPr algn="r">
              <a:defRPr sz="5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1485041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2 Text">
    <p:spTree>
      <p:nvGrpSpPr>
        <p:cNvPr id="1" name=""/>
        <p:cNvGrpSpPr/>
        <p:nvPr/>
      </p:nvGrpSpPr>
      <p:grpSpPr>
        <a:xfrm>
          <a:off x="0" y="0"/>
          <a:ext cx="0" cy="0"/>
          <a:chOff x="0" y="0"/>
          <a:chExt cx="0" cy="0"/>
        </a:xfrm>
      </p:grpSpPr>
      <p:sp>
        <p:nvSpPr>
          <p:cNvPr id="2" name="Title 1"/>
          <p:cNvSpPr>
            <a:spLocks noGrp="1"/>
          </p:cNvSpPr>
          <p:nvPr>
            <p:ph type="title"/>
          </p:nvPr>
        </p:nvSpPr>
        <p:spPr>
          <a:xfrm>
            <a:off x="712237" y="587829"/>
            <a:ext cx="10717762" cy="1446243"/>
          </a:xfrm>
        </p:spPr>
        <p:txBody>
          <a:bodyPr>
            <a:normAutofit/>
          </a:bodyPr>
          <a:lstStyle>
            <a:lvl1pPr>
              <a:defRPr sz="3200"/>
            </a:lvl1pPr>
          </a:lstStyle>
          <a:p>
            <a:r>
              <a:rPr lang="en-US"/>
              <a:t>Click to edit Master title style</a:t>
            </a:r>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FFFFFF"/>
                </a:solidFill>
              </a:defRPr>
            </a:lvl1pPr>
          </a:lstStyle>
          <a:p>
            <a:pPr lvl="0"/>
            <a:r>
              <a:rPr lang="en-US"/>
              <a:t>Edit Master text styles</a:t>
            </a:r>
          </a:p>
        </p:txBody>
      </p:sp>
      <p:sp>
        <p:nvSpPr>
          <p:cNvPr id="6" name="Text Placeholder 18"/>
          <p:cNvSpPr>
            <a:spLocks noGrp="1"/>
          </p:cNvSpPr>
          <p:nvPr>
            <p:ph type="body" sz="quarter" idx="26"/>
          </p:nvPr>
        </p:nvSpPr>
        <p:spPr>
          <a:xfrm>
            <a:off x="712237" y="2108717"/>
            <a:ext cx="5262464" cy="4068149"/>
          </a:xfrm>
        </p:spPr>
        <p:txBody>
          <a:bodyPr>
            <a:normAutofit/>
          </a:bodyPr>
          <a:lstStyle>
            <a:lvl1pPr>
              <a:lnSpc>
                <a:spcPct val="150000"/>
              </a:lnSpc>
              <a:defRPr sz="1800">
                <a:solidFill>
                  <a:srgbClr val="FFFFFF"/>
                </a:solidFill>
              </a:defRPr>
            </a:lvl1pPr>
          </a:lstStyle>
          <a:p>
            <a:pPr lvl="0"/>
            <a:r>
              <a:rPr lang="en-US"/>
              <a:t>Edit Master text styles</a:t>
            </a:r>
          </a:p>
        </p:txBody>
      </p:sp>
    </p:spTree>
    <p:extLst>
      <p:ext uri="{BB962C8B-B14F-4D97-AF65-F5344CB8AC3E}">
        <p14:creationId xmlns:p14="http://schemas.microsoft.com/office/powerpoint/2010/main" val="9328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List">
    <p:spTree>
      <p:nvGrpSpPr>
        <p:cNvPr id="1" name=""/>
        <p:cNvGrpSpPr/>
        <p:nvPr/>
      </p:nvGrpSpPr>
      <p:grpSpPr>
        <a:xfrm>
          <a:off x="0" y="0"/>
          <a:ext cx="0" cy="0"/>
          <a:chOff x="0" y="0"/>
          <a:chExt cx="0" cy="0"/>
        </a:xfrm>
      </p:grpSpPr>
      <p:sp>
        <p:nvSpPr>
          <p:cNvPr id="4" name="Text Placeholder 3"/>
          <p:cNvSpPr>
            <a:spLocks noGrp="1"/>
          </p:cNvSpPr>
          <p:nvPr>
            <p:ph type="body" sz="quarter" idx="27"/>
          </p:nvPr>
        </p:nvSpPr>
        <p:spPr>
          <a:xfrm>
            <a:off x="719138" y="989045"/>
            <a:ext cx="5233987" cy="5197443"/>
          </a:xfrm>
        </p:spPr>
        <p:txBody>
          <a:bodyPr>
            <a:normAutofit/>
          </a:bodyPr>
          <a:lstStyle>
            <a:lvl1pPr marL="342900" indent="-342900">
              <a:buFont typeface="Arial" panose="020B0604020202020204" pitchFamily="34" charset="0"/>
              <a:buChar char="•"/>
              <a:defRPr sz="1600"/>
            </a:lvl1pPr>
            <a:lvl2pPr marL="347472" indent="-342900">
              <a:buFont typeface="Arial" panose="020B0604020202020204" pitchFamily="34" charset="0"/>
              <a:buChar char="•"/>
              <a:defRPr sz="1600"/>
            </a:lvl2pPr>
            <a:lvl3pPr marL="342900" indent="-342900">
              <a:buFont typeface="Arial" panose="020B0604020202020204" pitchFamily="34" charset="0"/>
              <a:buChar char="•"/>
              <a:defRPr sz="1600"/>
            </a:lvl3pPr>
            <a:lvl4pPr marL="285750" indent="-285750">
              <a:buFont typeface="Arial" panose="020B0604020202020204" pitchFamily="34" charset="0"/>
              <a:buChar char="•"/>
              <a:defRPr sz="1600"/>
            </a:lvl4pPr>
            <a:lvl5pPr marL="285750" indent="-285750">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8" name="Text Placeholder 3"/>
          <p:cNvSpPr>
            <a:spLocks noGrp="1"/>
          </p:cNvSpPr>
          <p:nvPr>
            <p:ph type="body" sz="quarter" idx="28"/>
          </p:nvPr>
        </p:nvSpPr>
        <p:spPr>
          <a:xfrm>
            <a:off x="6115342" y="989045"/>
            <a:ext cx="5233987" cy="5197443"/>
          </a:xfrm>
        </p:spPr>
        <p:txBody>
          <a:bodyPr>
            <a:normAutofit/>
          </a:bodyPr>
          <a:lstStyle>
            <a:lvl1pPr marL="342900" indent="-342900">
              <a:buFont typeface="Arial" panose="020B0604020202020204" pitchFamily="34" charset="0"/>
              <a:buChar char="•"/>
              <a:defRPr sz="1600"/>
            </a:lvl1pPr>
            <a:lvl2pPr marL="347472" indent="-342900">
              <a:buFont typeface="Arial" panose="020B0604020202020204" pitchFamily="34" charset="0"/>
              <a:buChar char="•"/>
              <a:defRPr sz="1600"/>
            </a:lvl2pPr>
            <a:lvl3pPr marL="342900" indent="-342900">
              <a:buFont typeface="Arial" panose="020B0604020202020204" pitchFamily="34" charset="0"/>
              <a:buChar char="•"/>
              <a:defRPr sz="1600"/>
            </a:lvl3pPr>
            <a:lvl4pPr marL="285750" indent="-285750">
              <a:buFont typeface="Arial" panose="020B0604020202020204" pitchFamily="34" charset="0"/>
              <a:buChar char="•"/>
              <a:defRPr sz="1600"/>
            </a:lvl4pPr>
            <a:lvl5pPr marL="285750" indent="-285750">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Tree>
    <p:extLst>
      <p:ext uri="{BB962C8B-B14F-4D97-AF65-F5344CB8AC3E}">
        <p14:creationId xmlns:p14="http://schemas.microsoft.com/office/powerpoint/2010/main" val="224858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4" name="Text Placeholder 3"/>
          <p:cNvSpPr>
            <a:spLocks noGrp="1"/>
          </p:cNvSpPr>
          <p:nvPr>
            <p:ph type="body" sz="quarter" idx="27"/>
          </p:nvPr>
        </p:nvSpPr>
        <p:spPr>
          <a:xfrm>
            <a:off x="719138" y="989045"/>
            <a:ext cx="5233987" cy="5197443"/>
          </a:xfrm>
        </p:spPr>
        <p:txBody>
          <a:bodyPr>
            <a:normAutofit/>
          </a:bodyPr>
          <a:lstStyle>
            <a:lvl1pPr marL="342900" indent="-342900">
              <a:buFont typeface="+mj-lt"/>
              <a:buAutoNum type="arabicPeriod"/>
              <a:defRPr sz="1600"/>
            </a:lvl1pPr>
            <a:lvl2pPr marL="347472" indent="-342900">
              <a:buFont typeface="+mj-lt"/>
              <a:buAutoNum type="arabicPeriod"/>
              <a:defRPr sz="1600"/>
            </a:lvl2pPr>
            <a:lvl3pPr marL="342900" indent="-342900">
              <a:buFont typeface="+mj-lt"/>
              <a:buAutoNum type="arabicPeriod"/>
              <a:defRPr sz="1600"/>
            </a:lvl3pPr>
            <a:lvl4pPr marL="342900" indent="-342900">
              <a:buFont typeface="+mj-lt"/>
              <a:buAutoNum type="arabicPeriod"/>
              <a:defRPr sz="1600"/>
            </a:lvl4pPr>
            <a:lvl5pPr marL="342900" indent="-342900">
              <a:buFont typeface="+mj-lt"/>
              <a:buAutoNum type="arabicPeriod"/>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8" name="Text Placeholder 3"/>
          <p:cNvSpPr>
            <a:spLocks noGrp="1"/>
          </p:cNvSpPr>
          <p:nvPr>
            <p:ph type="body" sz="quarter" idx="28"/>
          </p:nvPr>
        </p:nvSpPr>
        <p:spPr>
          <a:xfrm>
            <a:off x="6115342" y="989045"/>
            <a:ext cx="5233987" cy="5197443"/>
          </a:xfrm>
        </p:spPr>
        <p:txBody>
          <a:bodyPr>
            <a:normAutofit/>
          </a:bodyPr>
          <a:lstStyle>
            <a:lvl1pPr marL="342900" indent="-342900">
              <a:buFont typeface="+mj-lt"/>
              <a:buAutoNum type="arabicPeriod"/>
              <a:defRPr sz="1600"/>
            </a:lvl1pPr>
            <a:lvl2pPr marL="347472" indent="-342900">
              <a:buFont typeface="+mj-lt"/>
              <a:buAutoNum type="arabicPeriod"/>
              <a:defRPr sz="1600"/>
            </a:lvl2pPr>
            <a:lvl3pPr marL="342900" indent="-342900">
              <a:buFont typeface="+mj-lt"/>
              <a:buAutoNum type="arabicPeriod"/>
              <a:defRPr sz="1600"/>
            </a:lvl3pPr>
            <a:lvl4pPr marL="342900" indent="-342900">
              <a:buFont typeface="+mj-lt"/>
              <a:buAutoNum type="arabicPeriod"/>
              <a:defRPr sz="1600"/>
            </a:lvl4pPr>
            <a:lvl5pPr marL="342900" indent="-342900">
              <a:buFont typeface="+mj-lt"/>
              <a:buAutoNum type="arabicPeriod"/>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Tree>
    <p:extLst>
      <p:ext uri="{BB962C8B-B14F-4D97-AF65-F5344CB8AC3E}">
        <p14:creationId xmlns:p14="http://schemas.microsoft.com/office/powerpoint/2010/main" val="132508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2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6180365" y="2357206"/>
            <a:ext cx="5249634" cy="586347"/>
          </a:xfrm>
        </p:spPr>
        <p:txBody>
          <a:bodyPr anchor="ctr">
            <a:normAutofit/>
          </a:bodyPr>
          <a:lstStyle>
            <a:lvl1pPr marL="0" indent="0">
              <a:buNone/>
              <a:defRPr sz="2200" b="0" cap="all" baseline="0">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365" y="2992643"/>
            <a:ext cx="5249634" cy="3073422"/>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14"/>
          </p:nvPr>
        </p:nvSpPr>
        <p:spPr>
          <a:xfrm>
            <a:off x="657224" y="2357206"/>
            <a:ext cx="5249634" cy="37088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07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310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8474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4 Icon + 4 Conten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
        <p:nvSpPr>
          <p:cNvPr id="3" name="Title 1"/>
          <p:cNvSpPr>
            <a:spLocks noGrp="1"/>
          </p:cNvSpPr>
          <p:nvPr>
            <p:ph type="title"/>
          </p:nvPr>
        </p:nvSpPr>
        <p:spPr>
          <a:xfrm>
            <a:off x="401216" y="499534"/>
            <a:ext cx="11168743" cy="638802"/>
          </a:xfrm>
        </p:spPr>
        <p:txBody>
          <a:bodyPr>
            <a:normAutofit/>
          </a:bodyPr>
          <a:lstStyle>
            <a:lvl1pPr algn="ctr">
              <a:defRPr sz="3600" b="0"/>
            </a:lvl1pPr>
          </a:lstStyle>
          <a:p>
            <a:r>
              <a:rPr lang="en-US"/>
              <a:t>Click to edit Master title style</a:t>
            </a:r>
          </a:p>
        </p:txBody>
      </p:sp>
      <p:sp>
        <p:nvSpPr>
          <p:cNvPr id="5" name="Text Placeholder 18"/>
          <p:cNvSpPr>
            <a:spLocks noGrp="1"/>
          </p:cNvSpPr>
          <p:nvPr>
            <p:ph type="body" sz="quarter" idx="17"/>
          </p:nvPr>
        </p:nvSpPr>
        <p:spPr>
          <a:xfrm>
            <a:off x="498598" y="3275047"/>
            <a:ext cx="2470151" cy="2397968"/>
          </a:xfrm>
        </p:spPr>
        <p:txBody>
          <a:bodyPr anchor="t">
            <a:normAutofit/>
          </a:bodyPr>
          <a:lstStyle>
            <a:lvl1pPr marL="0" indent="0" algn="ctr">
              <a:lnSpc>
                <a:spcPct val="150000"/>
              </a:lnSpc>
              <a:buNone/>
              <a:defRPr sz="1800">
                <a:solidFill>
                  <a:srgbClr val="FFFFFF"/>
                </a:solidFill>
              </a:defRPr>
            </a:lvl1pPr>
          </a:lstStyle>
          <a:p>
            <a:pPr lvl="0"/>
            <a:r>
              <a:rPr lang="en-US"/>
              <a:t>Edit Master text styles</a:t>
            </a:r>
          </a:p>
        </p:txBody>
      </p:sp>
      <p:sp>
        <p:nvSpPr>
          <p:cNvPr id="6" name="Text Placeholder 18"/>
          <p:cNvSpPr>
            <a:spLocks noGrp="1"/>
          </p:cNvSpPr>
          <p:nvPr>
            <p:ph type="body" sz="quarter" idx="24"/>
          </p:nvPr>
        </p:nvSpPr>
        <p:spPr>
          <a:xfrm>
            <a:off x="3287607" y="3275046"/>
            <a:ext cx="2470151" cy="2397968"/>
          </a:xfrm>
        </p:spPr>
        <p:txBody>
          <a:bodyPr anchor="t">
            <a:normAutofit/>
          </a:bodyPr>
          <a:lstStyle>
            <a:lvl1pPr marL="0" indent="0" algn="ctr">
              <a:lnSpc>
                <a:spcPct val="150000"/>
              </a:lnSpc>
              <a:buNone/>
              <a:defRPr sz="1800">
                <a:solidFill>
                  <a:srgbClr val="FFFFFF"/>
                </a:solidFill>
              </a:defRPr>
            </a:lvl1pPr>
          </a:lstStyle>
          <a:p>
            <a:pPr lvl="0"/>
            <a:r>
              <a:rPr lang="en-US"/>
              <a:t>Edit Master text styles</a:t>
            </a:r>
          </a:p>
        </p:txBody>
      </p:sp>
      <p:sp>
        <p:nvSpPr>
          <p:cNvPr id="7" name="Text Placeholder 18"/>
          <p:cNvSpPr>
            <a:spLocks noGrp="1"/>
          </p:cNvSpPr>
          <p:nvPr>
            <p:ph type="body" sz="quarter" idx="25"/>
          </p:nvPr>
        </p:nvSpPr>
        <p:spPr>
          <a:xfrm>
            <a:off x="6076616" y="3275045"/>
            <a:ext cx="2470151" cy="2397968"/>
          </a:xfrm>
        </p:spPr>
        <p:txBody>
          <a:bodyPr anchor="t">
            <a:normAutofit/>
          </a:bodyPr>
          <a:lstStyle>
            <a:lvl1pPr marL="0" indent="0" algn="ctr">
              <a:lnSpc>
                <a:spcPct val="150000"/>
              </a:lnSpc>
              <a:buNone/>
              <a:defRPr sz="1800">
                <a:solidFill>
                  <a:srgbClr val="FFFFFF"/>
                </a:solidFill>
              </a:defRPr>
            </a:lvl1pPr>
          </a:lstStyle>
          <a:p>
            <a:pPr lvl="0"/>
            <a:r>
              <a:rPr lang="en-US"/>
              <a:t>Edit Master text styles</a:t>
            </a:r>
          </a:p>
        </p:txBody>
      </p:sp>
      <p:sp>
        <p:nvSpPr>
          <p:cNvPr id="8" name="Text Placeholder 18"/>
          <p:cNvSpPr>
            <a:spLocks noGrp="1"/>
          </p:cNvSpPr>
          <p:nvPr>
            <p:ph type="body" sz="quarter" idx="26"/>
          </p:nvPr>
        </p:nvSpPr>
        <p:spPr>
          <a:xfrm>
            <a:off x="8865625" y="3275045"/>
            <a:ext cx="2470151" cy="2397968"/>
          </a:xfrm>
        </p:spPr>
        <p:txBody>
          <a:bodyPr anchor="t">
            <a:normAutofit/>
          </a:bodyPr>
          <a:lstStyle>
            <a:lvl1pPr marL="0" indent="0" algn="ctr">
              <a:lnSpc>
                <a:spcPct val="150000"/>
              </a:lnSpc>
              <a:buNone/>
              <a:defRPr sz="1800">
                <a:solidFill>
                  <a:srgbClr val="FFFFFF"/>
                </a:solidFill>
              </a:defRPr>
            </a:lvl1pPr>
          </a:lstStyle>
          <a:p>
            <a:pPr lvl="0"/>
            <a:r>
              <a:rPr lang="en-US"/>
              <a:t>Edit Master text styles</a:t>
            </a:r>
          </a:p>
        </p:txBody>
      </p:sp>
      <p:sp>
        <p:nvSpPr>
          <p:cNvPr id="13" name="Slide Number Placeholder 2"/>
          <p:cNvSpPr txBox="1">
            <a:spLocks/>
          </p:cNvSpPr>
          <p:nvPr userDrawn="1"/>
        </p:nvSpPr>
        <p:spPr>
          <a:xfrm>
            <a:off x="11112756" y="6324700"/>
            <a:ext cx="892629" cy="457471"/>
          </a:xfrm>
          <a:prstGeom prst="rect">
            <a:avLst/>
          </a:prstGeom>
          <a:noFill/>
        </p:spPr>
        <p:txBody>
          <a:bodyPr anchor="ctr"/>
          <a:lstStyle>
            <a:defPPr>
              <a:defRPr lang="en-US"/>
            </a:defPPr>
            <a:lvl1pPr marL="0" algn="ctr" defTabSz="457200" rtl="0" eaLnBrk="1" latinLnBrk="0" hangingPunct="1">
              <a:defRPr sz="1400" kern="1200">
                <a:solidFill>
                  <a:srgbClr val="353B3F">
                    <a:alpha val="50000"/>
                  </a:srgb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
        <p:nvSpPr>
          <p:cNvPr id="14" name="Picture Placeholder 4"/>
          <p:cNvSpPr>
            <a:spLocks noGrp="1"/>
          </p:cNvSpPr>
          <p:nvPr>
            <p:ph type="pic" sz="quarter" idx="28" hasCustomPrompt="1"/>
          </p:nvPr>
        </p:nvSpPr>
        <p:spPr>
          <a:xfrm>
            <a:off x="1501964" y="2503188"/>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17" name="Picture Placeholder 4"/>
          <p:cNvSpPr>
            <a:spLocks noGrp="1"/>
          </p:cNvSpPr>
          <p:nvPr>
            <p:ph type="pic" sz="quarter" idx="29" hasCustomPrompt="1"/>
          </p:nvPr>
        </p:nvSpPr>
        <p:spPr>
          <a:xfrm>
            <a:off x="4290973" y="2503187"/>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18" name="Picture Placeholder 4"/>
          <p:cNvSpPr>
            <a:spLocks noGrp="1"/>
          </p:cNvSpPr>
          <p:nvPr>
            <p:ph type="pic" sz="quarter" idx="30" hasCustomPrompt="1"/>
          </p:nvPr>
        </p:nvSpPr>
        <p:spPr>
          <a:xfrm>
            <a:off x="7079982" y="2503186"/>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19" name="Picture Placeholder 4"/>
          <p:cNvSpPr>
            <a:spLocks noGrp="1"/>
          </p:cNvSpPr>
          <p:nvPr>
            <p:ph type="pic" sz="quarter" idx="31" hasCustomPrompt="1"/>
          </p:nvPr>
        </p:nvSpPr>
        <p:spPr>
          <a:xfrm>
            <a:off x="9868991" y="2503185"/>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Tree>
    <p:extLst>
      <p:ext uri="{BB962C8B-B14F-4D97-AF65-F5344CB8AC3E}">
        <p14:creationId xmlns:p14="http://schemas.microsoft.com/office/powerpoint/2010/main" val="150704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6 Image + Content">
    <p:spTree>
      <p:nvGrpSpPr>
        <p:cNvPr id="1" name=""/>
        <p:cNvGrpSpPr/>
        <p:nvPr/>
      </p:nvGrpSpPr>
      <p:grpSpPr>
        <a:xfrm>
          <a:off x="0" y="0"/>
          <a:ext cx="0" cy="0"/>
          <a:chOff x="0" y="0"/>
          <a:chExt cx="0" cy="0"/>
        </a:xfrm>
      </p:grpSpPr>
      <p:sp>
        <p:nvSpPr>
          <p:cNvPr id="18" name="Title 1"/>
          <p:cNvSpPr>
            <a:spLocks noGrp="1"/>
          </p:cNvSpPr>
          <p:nvPr>
            <p:ph type="title"/>
          </p:nvPr>
        </p:nvSpPr>
        <p:spPr>
          <a:xfrm>
            <a:off x="401216" y="499533"/>
            <a:ext cx="11430000" cy="788091"/>
          </a:xfrm>
        </p:spPr>
        <p:txBody>
          <a:bodyPr/>
          <a:lstStyle/>
          <a:p>
            <a:r>
              <a:rPr lang="en-US"/>
              <a:t>Click to edit Master title style</a:t>
            </a:r>
            <a:endParaRPr lang="hu-HU"/>
          </a:p>
        </p:txBody>
      </p:sp>
      <p:sp>
        <p:nvSpPr>
          <p:cNvPr id="19" name="Text Placeholder 11"/>
          <p:cNvSpPr>
            <a:spLocks noGrp="1"/>
          </p:cNvSpPr>
          <p:nvPr>
            <p:ph type="body" sz="quarter" idx="17"/>
          </p:nvPr>
        </p:nvSpPr>
        <p:spPr>
          <a:xfrm>
            <a:off x="1772817" y="156755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2" name="Text Placeholder 11"/>
          <p:cNvSpPr>
            <a:spLocks noGrp="1"/>
          </p:cNvSpPr>
          <p:nvPr>
            <p:ph type="body" sz="quarter" idx="24"/>
          </p:nvPr>
        </p:nvSpPr>
        <p:spPr>
          <a:xfrm>
            <a:off x="7476932" y="1511570"/>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4" name="Text Placeholder 11"/>
          <p:cNvSpPr>
            <a:spLocks noGrp="1"/>
          </p:cNvSpPr>
          <p:nvPr>
            <p:ph type="body" sz="quarter" idx="26"/>
          </p:nvPr>
        </p:nvSpPr>
        <p:spPr>
          <a:xfrm>
            <a:off x="1772817" y="3181762"/>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6" name="Text Placeholder 11"/>
          <p:cNvSpPr>
            <a:spLocks noGrp="1"/>
          </p:cNvSpPr>
          <p:nvPr>
            <p:ph type="body" sz="quarter" idx="28"/>
          </p:nvPr>
        </p:nvSpPr>
        <p:spPr>
          <a:xfrm>
            <a:off x="7476932" y="312578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8" name="Text Placeholder 11"/>
          <p:cNvSpPr>
            <a:spLocks noGrp="1"/>
          </p:cNvSpPr>
          <p:nvPr>
            <p:ph type="body" sz="quarter" idx="30"/>
          </p:nvPr>
        </p:nvSpPr>
        <p:spPr>
          <a:xfrm>
            <a:off x="1772817" y="476109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30" name="Text Placeholder 11"/>
          <p:cNvSpPr>
            <a:spLocks noGrp="1"/>
          </p:cNvSpPr>
          <p:nvPr>
            <p:ph type="body" sz="quarter" idx="32"/>
          </p:nvPr>
        </p:nvSpPr>
        <p:spPr>
          <a:xfrm>
            <a:off x="7476932" y="4705110"/>
            <a:ext cx="3965510" cy="1315615"/>
          </a:xfrm>
        </p:spPr>
        <p:txBody>
          <a:bodyPr>
            <a:normAutofit/>
          </a:bodyPr>
          <a:lstStyle>
            <a:lvl1pPr marL="0" indent="0">
              <a:lnSpc>
                <a:spcPct val="150000"/>
              </a:lnSpc>
              <a:buNone/>
              <a:defRPr sz="1600"/>
            </a:lvl1pPr>
          </a:lstStyle>
          <a:p>
            <a:pPr lvl="0"/>
            <a:r>
              <a:rPr lang="en-US"/>
              <a:t>Edit Master text styles</a:t>
            </a:r>
          </a:p>
        </p:txBody>
      </p:sp>
      <p:sp>
        <p:nvSpPr>
          <p:cNvPr id="32"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
        <p:nvSpPr>
          <p:cNvPr id="16" name="Picture Placeholder 4"/>
          <p:cNvSpPr>
            <a:spLocks noGrp="1"/>
          </p:cNvSpPr>
          <p:nvPr>
            <p:ph type="pic" sz="quarter" idx="33" hasCustomPrompt="1"/>
          </p:nvPr>
        </p:nvSpPr>
        <p:spPr>
          <a:xfrm>
            <a:off x="856464" y="193486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17" name="Picture Placeholder 4"/>
          <p:cNvSpPr>
            <a:spLocks noGrp="1"/>
          </p:cNvSpPr>
          <p:nvPr>
            <p:ph type="pic" sz="quarter" idx="34" hasCustomPrompt="1"/>
          </p:nvPr>
        </p:nvSpPr>
        <p:spPr>
          <a:xfrm>
            <a:off x="856464" y="3605056"/>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20" name="Picture Placeholder 4"/>
          <p:cNvSpPr>
            <a:spLocks noGrp="1"/>
          </p:cNvSpPr>
          <p:nvPr>
            <p:ph type="pic" sz="quarter" idx="35" hasCustomPrompt="1"/>
          </p:nvPr>
        </p:nvSpPr>
        <p:spPr>
          <a:xfrm>
            <a:off x="856464" y="512840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21" name="Picture Placeholder 4"/>
          <p:cNvSpPr>
            <a:spLocks noGrp="1"/>
          </p:cNvSpPr>
          <p:nvPr>
            <p:ph type="pic" sz="quarter" idx="36" hasCustomPrompt="1"/>
          </p:nvPr>
        </p:nvSpPr>
        <p:spPr>
          <a:xfrm>
            <a:off x="6624541" y="193486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23" name="Picture Placeholder 4"/>
          <p:cNvSpPr>
            <a:spLocks noGrp="1"/>
          </p:cNvSpPr>
          <p:nvPr>
            <p:ph type="pic" sz="quarter" idx="37" hasCustomPrompt="1"/>
          </p:nvPr>
        </p:nvSpPr>
        <p:spPr>
          <a:xfrm>
            <a:off x="6624541" y="3605056"/>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
        <p:nvSpPr>
          <p:cNvPr id="25" name="Picture Placeholder 4"/>
          <p:cNvSpPr>
            <a:spLocks noGrp="1"/>
          </p:cNvSpPr>
          <p:nvPr>
            <p:ph type="pic" sz="quarter" idx="38" hasCustomPrompt="1"/>
          </p:nvPr>
        </p:nvSpPr>
        <p:spPr>
          <a:xfrm>
            <a:off x="6624541" y="512840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bg1"/>
                </a:solidFill>
              </a:defRPr>
            </a:lvl1pPr>
          </a:lstStyle>
          <a:p>
            <a:r>
              <a:rPr lang="hu-HU" err="1"/>
              <a:t>Click</a:t>
            </a:r>
            <a:r>
              <a:rPr lang="hu-HU"/>
              <a:t> </a:t>
            </a:r>
            <a:r>
              <a:rPr lang="hu-HU" err="1"/>
              <a:t>icon</a:t>
            </a:r>
            <a:r>
              <a:rPr lang="hu-HU"/>
              <a:t> </a:t>
            </a:r>
            <a:r>
              <a:rPr lang="hu-HU" err="1"/>
              <a:t>to</a:t>
            </a:r>
            <a:r>
              <a:rPr lang="hu-HU"/>
              <a:t> add WHITE ICON</a:t>
            </a:r>
          </a:p>
        </p:txBody>
      </p:sp>
    </p:spTree>
    <p:extLst>
      <p:ext uri="{BB962C8B-B14F-4D97-AF65-F5344CB8AC3E}">
        <p14:creationId xmlns:p14="http://schemas.microsoft.com/office/powerpoint/2010/main" val="9958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1_Title Line Right + Content">
    <p:spTree>
      <p:nvGrpSpPr>
        <p:cNvPr id="1" name=""/>
        <p:cNvGrpSpPr/>
        <p:nvPr/>
      </p:nvGrpSpPr>
      <p:grpSpPr>
        <a:xfrm>
          <a:off x="0" y="0"/>
          <a:ext cx="0" cy="0"/>
          <a:chOff x="0" y="0"/>
          <a:chExt cx="0" cy="0"/>
        </a:xfrm>
      </p:grpSpPr>
      <p:sp>
        <p:nvSpPr>
          <p:cNvPr id="2" name="Rectangle 1"/>
          <p:cNvSpPr/>
          <p:nvPr userDrawn="1"/>
        </p:nvSpPr>
        <p:spPr>
          <a:xfrm>
            <a:off x="7620000" y="0"/>
            <a:ext cx="4572000" cy="6858000"/>
          </a:xfrm>
          <a:prstGeom prst="rect">
            <a:avLst/>
          </a:prstGeom>
          <a:solidFill>
            <a:srgbClr val="CAA66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1999"/>
            <a:ext cx="6096000" cy="5190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913480"/>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7"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450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Line Left + Content">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CBA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8"/>
          <p:cNvSpPr>
            <a:spLocks noGrp="1"/>
          </p:cNvSpPr>
          <p:nvPr>
            <p:ph type="title"/>
          </p:nvPr>
        </p:nvSpPr>
        <p:spPr>
          <a:xfrm>
            <a:off x="64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8" name="Content Placeholder 2"/>
          <p:cNvSpPr>
            <a:spLocks noGrp="1"/>
          </p:cNvSpPr>
          <p:nvPr>
            <p:ph idx="1"/>
          </p:nvPr>
        </p:nvSpPr>
        <p:spPr>
          <a:xfrm>
            <a:off x="5227982" y="542282"/>
            <a:ext cx="6351308" cy="53639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2"/>
          </p:nvPr>
        </p:nvSpPr>
        <p:spPr>
          <a:xfrm>
            <a:off x="655982" y="2511813"/>
            <a:ext cx="3398520" cy="3848166"/>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rgbClr val="353B3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11"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438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0501" y="753228"/>
            <a:ext cx="10103682"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noAutofit/>
          </a:bodyPr>
          <a:lstStyle>
            <a:lvl1pPr>
              <a:defRPr sz="3600"/>
            </a:lvl1pPr>
            <a:lvl2pPr>
              <a:defRPr sz="3200"/>
            </a:lvl2pPr>
            <a:lvl3pPr>
              <a:defRPr sz="2800"/>
            </a:lvl3pPr>
            <a:lvl4pPr>
              <a:defRPr sz="2400"/>
            </a:lvl4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594123" y="2336873"/>
            <a:ext cx="4700058" cy="3599316"/>
          </a:xfrm>
        </p:spPr>
        <p:txBody>
          <a:bodyPr>
            <a:noAutofit/>
          </a:bodyPr>
          <a:lstStyle>
            <a:lvl1pPr>
              <a:defRPr sz="3600"/>
            </a:lvl1pPr>
            <a:lvl2pPr>
              <a:defRPr sz="3200"/>
            </a:lvl2pPr>
            <a:lvl3pPr>
              <a:defRPr sz="2800"/>
            </a:lvl3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2515847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 Big Image">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0"/>
            <a:ext cx="12192000" cy="6858000"/>
          </a:xfrm>
          <a:noFill/>
        </p:spPr>
        <p:txBody>
          <a:bodyPr/>
          <a:lstStyle>
            <a:lvl1pPr>
              <a:defRPr sz="3200">
                <a:solidFill>
                  <a:srgbClr val="545E64"/>
                </a:solidFill>
              </a:defRPr>
            </a:lvl1pPr>
            <a:lvl2pPr>
              <a:defRPr sz="2800">
                <a:solidFill>
                  <a:srgbClr val="545E64"/>
                </a:solidFill>
              </a:defRPr>
            </a:lvl2pPr>
            <a:lvl3pPr>
              <a:defRPr sz="2400">
                <a:solidFill>
                  <a:srgbClr val="545E64"/>
                </a:solidFill>
              </a:defRPr>
            </a:lvl3pPr>
            <a:lvl4pPr>
              <a:defRPr sz="2000">
                <a:solidFill>
                  <a:srgbClr val="545E64"/>
                </a:solidFill>
              </a:defRPr>
            </a:lvl4pPr>
            <a:lvl5pPr>
              <a:defRPr sz="2000">
                <a:solidFill>
                  <a:srgbClr val="545E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0" y="0"/>
            <a:ext cx="4572000" cy="6858000"/>
          </a:xfrm>
          <a:prstGeom prst="rect">
            <a:avLst/>
          </a:prstGeom>
          <a:solidFill>
            <a:srgbClr val="CBA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8"/>
          <p:cNvSpPr>
            <a:spLocks noGrp="1"/>
          </p:cNvSpPr>
          <p:nvPr>
            <p:ph type="title"/>
          </p:nvPr>
        </p:nvSpPr>
        <p:spPr>
          <a:xfrm>
            <a:off x="641404" y="542282"/>
            <a:ext cx="3383280" cy="1920240"/>
          </a:xfrm>
        </p:spPr>
        <p:txBody>
          <a:bodyPr anchor="b">
            <a:noAutofit/>
          </a:bodyPr>
          <a:lstStyle>
            <a:lvl1pPr>
              <a:lnSpc>
                <a:spcPct val="85000"/>
              </a:lnSpc>
              <a:defRPr sz="4000">
                <a:solidFill>
                  <a:srgbClr val="353B3F"/>
                </a:solidFill>
              </a:defRPr>
            </a:lvl1pPr>
          </a:lstStyle>
          <a:p>
            <a:r>
              <a:rPr lang="en-US"/>
              <a:t>Click to edit Master title style</a:t>
            </a:r>
          </a:p>
        </p:txBody>
      </p:sp>
      <p:sp>
        <p:nvSpPr>
          <p:cNvPr id="9" name="Text Placeholder 3"/>
          <p:cNvSpPr>
            <a:spLocks noGrp="1"/>
          </p:cNvSpPr>
          <p:nvPr>
            <p:ph type="body" sz="half" idx="2"/>
          </p:nvPr>
        </p:nvSpPr>
        <p:spPr>
          <a:xfrm>
            <a:off x="655982" y="2511813"/>
            <a:ext cx="3398520" cy="3848166"/>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Tree>
    <p:extLst>
      <p:ext uri="{BB962C8B-B14F-4D97-AF65-F5344CB8AC3E}">
        <p14:creationId xmlns:p14="http://schemas.microsoft.com/office/powerpoint/2010/main" val="364989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 Light">
    <p:spTree>
      <p:nvGrpSpPr>
        <p:cNvPr id="1" name=""/>
        <p:cNvGrpSpPr/>
        <p:nvPr/>
      </p:nvGrpSpPr>
      <p:grpSpPr>
        <a:xfrm>
          <a:off x="0" y="0"/>
          <a:ext cx="0" cy="0"/>
          <a:chOff x="0" y="0"/>
          <a:chExt cx="0" cy="0"/>
        </a:xfrm>
      </p:grpSpPr>
      <p:sp>
        <p:nvSpPr>
          <p:cNvPr id="9" name="Chevron 8"/>
          <p:cNvSpPr/>
          <p:nvPr userDrawn="1"/>
        </p:nvSpPr>
        <p:spPr>
          <a:xfrm>
            <a:off x="5321574" y="0"/>
            <a:ext cx="6858000" cy="6858000"/>
          </a:xfrm>
          <a:prstGeom prst="chevron">
            <a:avLst/>
          </a:prstGeom>
          <a:solidFill>
            <a:srgbClr val="545E6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0" name="Chevron 9"/>
          <p:cNvSpPr/>
          <p:nvPr userDrawn="1"/>
        </p:nvSpPr>
        <p:spPr>
          <a:xfrm>
            <a:off x="8752128" y="0"/>
            <a:ext cx="6858000" cy="6858000"/>
          </a:xfrm>
          <a:prstGeom prst="chevron">
            <a:avLst/>
          </a:prstGeom>
          <a:solidFill>
            <a:srgbClr val="262B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 name="Title 1"/>
          <p:cNvSpPr>
            <a:spLocks noGrp="1"/>
          </p:cNvSpPr>
          <p:nvPr>
            <p:ph type="title"/>
          </p:nvPr>
        </p:nvSpPr>
        <p:spPr>
          <a:xfrm>
            <a:off x="649223" y="5543226"/>
            <a:ext cx="10780776" cy="613283"/>
          </a:xfrm>
        </p:spPr>
        <p:txBody>
          <a:bodyPr anchor="b">
            <a:normAutofit/>
          </a:bodyPr>
          <a:lstStyle>
            <a:lvl1pPr>
              <a:defRPr sz="3200" b="0">
                <a:solidFill>
                  <a:srgbClr val="CBA763"/>
                </a:solidFill>
              </a:defRPr>
            </a:lvl1pPr>
          </a:lstStyle>
          <a:p>
            <a:r>
              <a:rPr lang="en-US"/>
              <a:t>Click to edit Master title style</a:t>
            </a:r>
          </a:p>
        </p:txBody>
      </p:sp>
      <p:sp>
        <p:nvSpPr>
          <p:cNvPr id="7" name="Text Placeholder 6"/>
          <p:cNvSpPr>
            <a:spLocks noGrp="1"/>
          </p:cNvSpPr>
          <p:nvPr>
            <p:ph type="body" sz="quarter" idx="13"/>
          </p:nvPr>
        </p:nvSpPr>
        <p:spPr>
          <a:xfrm>
            <a:off x="602568" y="6131974"/>
            <a:ext cx="10780712" cy="538163"/>
          </a:xfrm>
        </p:spPr>
        <p:txBody>
          <a:bodyPr>
            <a:normAutofit/>
          </a:bodyPr>
          <a:lstStyle>
            <a:lvl1pPr>
              <a:defRPr sz="2000">
                <a:solidFill>
                  <a:srgbClr val="FFFFFF"/>
                </a:solidFill>
              </a:defRPr>
            </a:lvl1pPr>
            <a:lvl4pPr marL="0" indent="0">
              <a:buNone/>
              <a:defRPr/>
            </a:lvl4pPr>
          </a:lstStyle>
          <a:p>
            <a:pPr lvl="0"/>
            <a:r>
              <a:rPr lang="en-US"/>
              <a:t>Edit Master text styles</a:t>
            </a:r>
          </a:p>
        </p:txBody>
      </p:sp>
      <p:sp>
        <p:nvSpPr>
          <p:cNvPr id="6" name="Picture Placeholder 2"/>
          <p:cNvSpPr>
            <a:spLocks noGrp="1" noChangeAspect="1"/>
          </p:cNvSpPr>
          <p:nvPr>
            <p:ph type="pic" idx="1"/>
          </p:nvPr>
        </p:nvSpPr>
        <p:spPr>
          <a:xfrm>
            <a:off x="0" y="0"/>
            <a:ext cx="12192000" cy="5421085"/>
          </a:xfrm>
          <a:solidFill>
            <a:schemeClr val="bg1"/>
          </a:solidFill>
        </p:spPr>
        <p:txBody>
          <a:bodyPr anchor="t">
            <a:normAutofit/>
          </a:bodyPr>
          <a:lstStyle>
            <a:lvl1pPr marL="0" indent="0" algn="ctr">
              <a:spcBef>
                <a:spcPts val="800"/>
              </a:spcBef>
              <a:buNone/>
              <a:defRPr sz="1800">
                <a:solidFill>
                  <a:srgbClr val="545E6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7038093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 Dark">
    <p:bg>
      <p:bgPr>
        <a:solidFill>
          <a:srgbClr val="545E64">
            <a:alpha val="99000"/>
          </a:srgbClr>
        </a:solidFill>
        <a:effectLst/>
      </p:bgPr>
    </p:bg>
    <p:spTree>
      <p:nvGrpSpPr>
        <p:cNvPr id="1" name=""/>
        <p:cNvGrpSpPr/>
        <p:nvPr/>
      </p:nvGrpSpPr>
      <p:grpSpPr>
        <a:xfrm>
          <a:off x="0" y="0"/>
          <a:ext cx="0" cy="0"/>
          <a:chOff x="0" y="0"/>
          <a:chExt cx="0" cy="0"/>
        </a:xfrm>
      </p:grpSpPr>
      <p:sp>
        <p:nvSpPr>
          <p:cNvPr id="10" name="Chevron 9"/>
          <p:cNvSpPr/>
          <p:nvPr userDrawn="1"/>
        </p:nvSpPr>
        <p:spPr>
          <a:xfrm>
            <a:off x="5321574" y="0"/>
            <a:ext cx="6858000" cy="6858000"/>
          </a:xfrm>
          <a:prstGeom prst="chevron">
            <a:avLst/>
          </a:prstGeom>
          <a:solidFill>
            <a:srgbClr val="545E6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3" name="Chevron 12"/>
          <p:cNvSpPr/>
          <p:nvPr userDrawn="1"/>
        </p:nvSpPr>
        <p:spPr>
          <a:xfrm>
            <a:off x="8752128" y="0"/>
            <a:ext cx="6858000" cy="6858000"/>
          </a:xfrm>
          <a:prstGeom prst="chevron">
            <a:avLst/>
          </a:prstGeom>
          <a:solidFill>
            <a:srgbClr val="262B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3" name="Picture Placeholder 2"/>
          <p:cNvSpPr>
            <a:spLocks noGrp="1" noChangeAspect="1"/>
          </p:cNvSpPr>
          <p:nvPr>
            <p:ph type="pic" idx="1"/>
          </p:nvPr>
        </p:nvSpPr>
        <p:spPr>
          <a:xfrm>
            <a:off x="0" y="0"/>
            <a:ext cx="12192000" cy="5421085"/>
          </a:xfrm>
          <a:solidFill>
            <a:schemeClr val="bg1"/>
          </a:solidFill>
        </p:spPr>
        <p:txBody>
          <a:bodyPr anchor="t">
            <a:normAutofit/>
          </a:bodyPr>
          <a:lstStyle>
            <a:lvl1pPr marL="0" indent="0" algn="ctr">
              <a:spcBef>
                <a:spcPts val="800"/>
              </a:spcBef>
              <a:buNone/>
              <a:defRPr sz="1800">
                <a:solidFill>
                  <a:srgbClr val="545E6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649223" y="5543226"/>
            <a:ext cx="10780776" cy="613283"/>
          </a:xfrm>
        </p:spPr>
        <p:txBody>
          <a:bodyPr anchor="b">
            <a:normAutofit/>
          </a:bodyPr>
          <a:lstStyle>
            <a:lvl1pPr>
              <a:defRPr sz="3200" b="0">
                <a:solidFill>
                  <a:srgbClr val="CBA763"/>
                </a:solidFill>
              </a:defRPr>
            </a:lvl1pPr>
          </a:lstStyle>
          <a:p>
            <a:r>
              <a:rPr lang="en-US"/>
              <a:t>Click to edit Master title style</a:t>
            </a:r>
          </a:p>
        </p:txBody>
      </p:sp>
      <p:sp>
        <p:nvSpPr>
          <p:cNvPr id="7" name="Text Placeholder 6"/>
          <p:cNvSpPr>
            <a:spLocks noGrp="1"/>
          </p:cNvSpPr>
          <p:nvPr>
            <p:ph type="body" sz="quarter" idx="13"/>
          </p:nvPr>
        </p:nvSpPr>
        <p:spPr>
          <a:xfrm>
            <a:off x="574575" y="6131974"/>
            <a:ext cx="10780712" cy="538163"/>
          </a:xfrm>
        </p:spPr>
        <p:txBody>
          <a:bodyPr>
            <a:normAutofit/>
          </a:bodyPr>
          <a:lstStyle>
            <a:lvl1pPr>
              <a:defRPr sz="2000">
                <a:solidFill>
                  <a:schemeClr val="bg1"/>
                </a:solidFill>
              </a:defRPr>
            </a:lvl1pPr>
            <a:lvl4pPr marL="0" indent="0">
              <a:buNone/>
              <a:defRPr/>
            </a:lvl4pPr>
          </a:lstStyle>
          <a:p>
            <a:pPr lvl="0"/>
            <a:r>
              <a:rPr lang="en-US"/>
              <a:t>Edit Master text styles</a:t>
            </a:r>
          </a:p>
        </p:txBody>
      </p:sp>
    </p:spTree>
    <p:extLst>
      <p:ext uri="{BB962C8B-B14F-4D97-AF65-F5344CB8AC3E}">
        <p14:creationId xmlns:p14="http://schemas.microsoft.com/office/powerpoint/2010/main" val="2862820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76656" y="2011680"/>
            <a:ext cx="10753725" cy="4314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092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4"/>
            <a:ext cx="2628900" cy="5419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60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400">
                <a:solidFill>
                  <a:srgbClr val="353B3F">
                    <a:alpha val="50000"/>
                  </a:srgbClr>
                </a:solidFill>
              </a:defRPr>
            </a:lvl1pPr>
          </a:lstStyle>
          <a:p>
            <a:fld id="{4FAB73BC-B049-4115-A692-8D63A059BFB8}" type="slidenum">
              <a:rPr lang="en-US" smtClean="0"/>
              <a:pPr/>
              <a:t>‹#›</a:t>
            </a:fld>
            <a:endParaRPr lang="en-US" dirty="0"/>
          </a:p>
        </p:txBody>
      </p:sp>
      <p:sp>
        <p:nvSpPr>
          <p:cNvPr id="4" name="Title 1"/>
          <p:cNvSpPr>
            <a:spLocks noGrp="1"/>
          </p:cNvSpPr>
          <p:nvPr>
            <p:ph type="title"/>
          </p:nvPr>
        </p:nvSpPr>
        <p:spPr>
          <a:xfrm>
            <a:off x="608265" y="2147275"/>
            <a:ext cx="10772775" cy="1827566"/>
          </a:xfrm>
        </p:spPr>
        <p:txBody>
          <a:bodyPr>
            <a:noAutofit/>
          </a:bodyPr>
          <a:lstStyle>
            <a:lvl1pPr>
              <a:defRPr sz="6600"/>
            </a:lvl1pPr>
          </a:lstStyle>
          <a:p>
            <a:r>
              <a:rPr lang="en-US"/>
              <a:t>Click to edit Master title style</a:t>
            </a:r>
            <a:endParaRPr lang="hu-HU"/>
          </a:p>
        </p:txBody>
      </p:sp>
    </p:spTree>
    <p:extLst>
      <p:ext uri="{BB962C8B-B14F-4D97-AF65-F5344CB8AC3E}">
        <p14:creationId xmlns:p14="http://schemas.microsoft.com/office/powerpoint/2010/main" val="276221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1175657"/>
            <a:ext cx="10782300" cy="2154508"/>
          </a:xfrm>
        </p:spPr>
        <p:txBody>
          <a:bodyPr anchor="b">
            <a:noAutofit/>
          </a:bodyPr>
          <a:lstStyle>
            <a:lvl1pPr algn="l">
              <a:lnSpc>
                <a:spcPct val="80000"/>
              </a:lnSpc>
              <a:defRPr sz="5400" spc="-120" baseline="0">
                <a:solidFill>
                  <a:srgbClr val="CAA661"/>
                </a:solidFill>
              </a:defRPr>
            </a:lvl1pPr>
          </a:lstStyle>
          <a:p>
            <a:r>
              <a:rPr lang="en-US"/>
              <a:t>Click to edit Master title style</a:t>
            </a:r>
          </a:p>
        </p:txBody>
      </p:sp>
      <p:sp>
        <p:nvSpPr>
          <p:cNvPr id="3" name="Subtitle 2"/>
          <p:cNvSpPr>
            <a:spLocks noGrp="1"/>
          </p:cNvSpPr>
          <p:nvPr>
            <p:ph type="subTitle" idx="1"/>
          </p:nvPr>
        </p:nvSpPr>
        <p:spPr>
          <a:xfrm>
            <a:off x="603504" y="3413774"/>
            <a:ext cx="10782300" cy="1645920"/>
          </a:xfrm>
        </p:spPr>
        <p:txBody>
          <a:bodyPr>
            <a:normAutofit/>
          </a:bodyPr>
          <a:lstStyle>
            <a:lvl1pPr marL="0" indent="0" algn="l">
              <a:lnSpc>
                <a:spcPct val="150000"/>
              </a:lnSpc>
              <a:buNone/>
              <a:defRPr sz="2400">
                <a:solidFill>
                  <a:srgbClr val="353B3F"/>
                </a:solidFill>
                <a:latin typeface="+mn-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627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 4 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0" name="Text Placeholder 18"/>
          <p:cNvSpPr>
            <a:spLocks noGrp="1"/>
          </p:cNvSpPr>
          <p:nvPr>
            <p:ph type="body" sz="quarter" idx="17"/>
          </p:nvPr>
        </p:nvSpPr>
        <p:spPr>
          <a:xfrm>
            <a:off x="507929" y="4141387"/>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sp>
        <p:nvSpPr>
          <p:cNvPr id="24" name="Picture Placeholder 23"/>
          <p:cNvSpPr>
            <a:spLocks noGrp="1"/>
          </p:cNvSpPr>
          <p:nvPr>
            <p:ph type="pic" sz="quarter" idx="20"/>
          </p:nvPr>
        </p:nvSpPr>
        <p:spPr>
          <a:xfrm>
            <a:off x="657225" y="2089817"/>
            <a:ext cx="2470150" cy="1811337"/>
          </a:xfrm>
        </p:spPr>
        <p:txBody>
          <a:bodyPr/>
          <a:lstStyle/>
          <a:p>
            <a:r>
              <a:rPr lang="en-US" dirty="0"/>
              <a:t>Click icon to add picture</a:t>
            </a:r>
            <a:endParaRPr lang="hu-HU"/>
          </a:p>
        </p:txBody>
      </p:sp>
      <p:sp>
        <p:nvSpPr>
          <p:cNvPr id="25" name="Picture Placeholder 23"/>
          <p:cNvSpPr>
            <a:spLocks noGrp="1"/>
          </p:cNvSpPr>
          <p:nvPr>
            <p:ph type="pic" sz="quarter" idx="21"/>
          </p:nvPr>
        </p:nvSpPr>
        <p:spPr>
          <a:xfrm>
            <a:off x="3446233" y="2089817"/>
            <a:ext cx="2470150" cy="1811337"/>
          </a:xfrm>
        </p:spPr>
        <p:txBody>
          <a:bodyPr/>
          <a:lstStyle/>
          <a:p>
            <a:r>
              <a:rPr lang="en-US" dirty="0"/>
              <a:t>Click icon to add picture</a:t>
            </a:r>
            <a:endParaRPr lang="hu-HU"/>
          </a:p>
        </p:txBody>
      </p:sp>
      <p:sp>
        <p:nvSpPr>
          <p:cNvPr id="26" name="Picture Placeholder 23"/>
          <p:cNvSpPr>
            <a:spLocks noGrp="1"/>
          </p:cNvSpPr>
          <p:nvPr>
            <p:ph type="pic" sz="quarter" idx="22"/>
          </p:nvPr>
        </p:nvSpPr>
        <p:spPr>
          <a:xfrm>
            <a:off x="6212757" y="2089817"/>
            <a:ext cx="2470150" cy="1811337"/>
          </a:xfrm>
        </p:spPr>
        <p:txBody>
          <a:bodyPr/>
          <a:lstStyle/>
          <a:p>
            <a:r>
              <a:rPr lang="en-US" dirty="0"/>
              <a:t>Click icon to add picture</a:t>
            </a:r>
            <a:endParaRPr lang="hu-HU"/>
          </a:p>
        </p:txBody>
      </p:sp>
      <p:sp>
        <p:nvSpPr>
          <p:cNvPr id="27" name="Picture Placeholder 23"/>
          <p:cNvSpPr>
            <a:spLocks noGrp="1"/>
          </p:cNvSpPr>
          <p:nvPr>
            <p:ph type="pic" sz="quarter" idx="23"/>
          </p:nvPr>
        </p:nvSpPr>
        <p:spPr>
          <a:xfrm>
            <a:off x="8946007" y="2089817"/>
            <a:ext cx="2470150" cy="1811337"/>
          </a:xfrm>
        </p:spPr>
        <p:txBody>
          <a:bodyPr/>
          <a:lstStyle/>
          <a:p>
            <a:r>
              <a:rPr lang="en-US" dirty="0"/>
              <a:t>Click icon to add picture</a:t>
            </a:r>
            <a:endParaRPr lang="hu-HU"/>
          </a:p>
        </p:txBody>
      </p:sp>
      <p:sp>
        <p:nvSpPr>
          <p:cNvPr id="28" name="Text Placeholder 18"/>
          <p:cNvSpPr>
            <a:spLocks noGrp="1"/>
          </p:cNvSpPr>
          <p:nvPr>
            <p:ph type="body" sz="quarter" idx="24"/>
          </p:nvPr>
        </p:nvSpPr>
        <p:spPr>
          <a:xfrm>
            <a:off x="3270856" y="4141386"/>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sp>
        <p:nvSpPr>
          <p:cNvPr id="29" name="Text Placeholder 18"/>
          <p:cNvSpPr>
            <a:spLocks noGrp="1"/>
          </p:cNvSpPr>
          <p:nvPr>
            <p:ph type="body" sz="quarter" idx="25"/>
          </p:nvPr>
        </p:nvSpPr>
        <p:spPr>
          <a:xfrm>
            <a:off x="6033783" y="4141385"/>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sp>
        <p:nvSpPr>
          <p:cNvPr id="30" name="Text Placeholder 18"/>
          <p:cNvSpPr>
            <a:spLocks noGrp="1"/>
          </p:cNvSpPr>
          <p:nvPr>
            <p:ph type="body" sz="quarter" idx="26"/>
          </p:nvPr>
        </p:nvSpPr>
        <p:spPr>
          <a:xfrm>
            <a:off x="8796711" y="4141385"/>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cxnSp>
        <p:nvCxnSpPr>
          <p:cNvPr id="8" name="Straight Connector 7"/>
          <p:cNvCxnSpPr/>
          <p:nvPr userDrawn="1"/>
        </p:nvCxnSpPr>
        <p:spPr>
          <a:xfrm>
            <a:off x="657224"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46232"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21275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94600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7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right - Text">
    <p:spTree>
      <p:nvGrpSpPr>
        <p:cNvPr id="1" name=""/>
        <p:cNvGrpSpPr/>
        <p:nvPr/>
      </p:nvGrpSpPr>
      <p:grpSpPr>
        <a:xfrm>
          <a:off x="0" y="0"/>
          <a:ext cx="0" cy="0"/>
          <a:chOff x="0" y="0"/>
          <a:chExt cx="0" cy="0"/>
        </a:xfrm>
      </p:grpSpPr>
      <p:sp>
        <p:nvSpPr>
          <p:cNvPr id="2" name="Title 1"/>
          <p:cNvSpPr>
            <a:spLocks noGrp="1"/>
          </p:cNvSpPr>
          <p:nvPr>
            <p:ph type="title"/>
          </p:nvPr>
        </p:nvSpPr>
        <p:spPr>
          <a:xfrm>
            <a:off x="6167535" y="587829"/>
            <a:ext cx="5262464" cy="1446243"/>
          </a:xfrm>
        </p:spPr>
        <p:txBody>
          <a:bodyPr>
            <a:normAutofit/>
          </a:bodyPr>
          <a:lstStyle>
            <a:lvl1pPr>
              <a:defRPr sz="3200"/>
            </a:lvl1pPr>
          </a:lstStyle>
          <a:p>
            <a:r>
              <a:rPr lang="en-US"/>
              <a:t>Click to edit Master title style</a:t>
            </a:r>
          </a:p>
        </p:txBody>
      </p:sp>
      <p:sp>
        <p:nvSpPr>
          <p:cNvPr id="24" name="Picture Placeholder 23"/>
          <p:cNvSpPr>
            <a:spLocks noGrp="1"/>
          </p:cNvSpPr>
          <p:nvPr>
            <p:ph type="pic" sz="quarter" idx="20"/>
          </p:nvPr>
        </p:nvSpPr>
        <p:spPr>
          <a:xfrm>
            <a:off x="615819" y="587830"/>
            <a:ext cx="5094515" cy="5589036"/>
          </a:xfrm>
        </p:spPr>
        <p:txBody>
          <a:bodyPr/>
          <a:lstStyle>
            <a:lvl1pPr>
              <a:defRPr>
                <a:solidFill>
                  <a:srgbClr val="545E64"/>
                </a:solidFill>
              </a:defRPr>
            </a:lvl1pPr>
          </a:lstStyle>
          <a:p>
            <a:r>
              <a:rPr lang="en-US" dirty="0"/>
              <a:t>Click icon to add picture</a:t>
            </a:r>
            <a:endParaRPr lang="hu-HU"/>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Tree>
    <p:extLst>
      <p:ext uri="{BB962C8B-B14F-4D97-AF65-F5344CB8AC3E}">
        <p14:creationId xmlns:p14="http://schemas.microsoft.com/office/powerpoint/2010/main" val="80161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mage left - Text ">
    <p:spTree>
      <p:nvGrpSpPr>
        <p:cNvPr id="1" name=""/>
        <p:cNvGrpSpPr/>
        <p:nvPr/>
      </p:nvGrpSpPr>
      <p:grpSpPr>
        <a:xfrm>
          <a:off x="0" y="0"/>
          <a:ext cx="0" cy="0"/>
          <a:chOff x="0" y="0"/>
          <a:chExt cx="0" cy="0"/>
        </a:xfrm>
      </p:grpSpPr>
      <p:sp>
        <p:nvSpPr>
          <p:cNvPr id="2" name="Title 1"/>
          <p:cNvSpPr>
            <a:spLocks noGrp="1"/>
          </p:cNvSpPr>
          <p:nvPr>
            <p:ph type="title"/>
          </p:nvPr>
        </p:nvSpPr>
        <p:spPr>
          <a:xfrm>
            <a:off x="615819" y="587830"/>
            <a:ext cx="5262464" cy="1446243"/>
          </a:xfrm>
        </p:spPr>
        <p:txBody>
          <a:bodyPr>
            <a:normAutofit/>
          </a:bodyPr>
          <a:lstStyle>
            <a:lvl1pPr>
              <a:defRPr sz="3200"/>
            </a:lvl1pPr>
          </a:lstStyle>
          <a:p>
            <a:r>
              <a:rPr lang="en-US"/>
              <a:t>Click to edit Master title style</a:t>
            </a:r>
          </a:p>
        </p:txBody>
      </p:sp>
      <p:sp>
        <p:nvSpPr>
          <p:cNvPr id="24" name="Picture Placeholder 23"/>
          <p:cNvSpPr>
            <a:spLocks noGrp="1"/>
          </p:cNvSpPr>
          <p:nvPr>
            <p:ph type="pic" sz="quarter" idx="20"/>
          </p:nvPr>
        </p:nvSpPr>
        <p:spPr>
          <a:xfrm>
            <a:off x="6307493" y="587831"/>
            <a:ext cx="5094515" cy="5589036"/>
          </a:xfrm>
        </p:spPr>
        <p:txBody>
          <a:bodyPr/>
          <a:lstStyle>
            <a:lvl1pPr>
              <a:defRPr>
                <a:solidFill>
                  <a:srgbClr val="545E64"/>
                </a:solidFill>
              </a:defRPr>
            </a:lvl1pPr>
          </a:lstStyle>
          <a:p>
            <a:r>
              <a:rPr lang="en-US" dirty="0"/>
              <a:t>Click icon to add picture</a:t>
            </a:r>
            <a:endParaRPr lang="hu-HU"/>
          </a:p>
        </p:txBody>
      </p:sp>
      <p:sp>
        <p:nvSpPr>
          <p:cNvPr id="29" name="Text Placeholder 18"/>
          <p:cNvSpPr>
            <a:spLocks noGrp="1"/>
          </p:cNvSpPr>
          <p:nvPr>
            <p:ph type="body" sz="quarter" idx="25"/>
          </p:nvPr>
        </p:nvSpPr>
        <p:spPr>
          <a:xfrm>
            <a:off x="615819" y="2108718"/>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Tree>
    <p:extLst>
      <p:ext uri="{BB962C8B-B14F-4D97-AF65-F5344CB8AC3E}">
        <p14:creationId xmlns:p14="http://schemas.microsoft.com/office/powerpoint/2010/main" val="151246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9"/>
            <a:ext cx="10160832" cy="1080937"/>
          </a:xfrm>
        </p:spPr>
        <p:txBody>
          <a:bodyPr>
            <a:norm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680322" y="1970239"/>
            <a:ext cx="4698356" cy="1059769"/>
          </a:xfrm>
          <a:solidFill>
            <a:srgbClr val="85C645"/>
          </a:solidFill>
        </p:spPr>
        <p:txBody>
          <a:bodyPr anchor="ctr">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noAutofit/>
          </a:bodyPr>
          <a:lstStyle>
            <a:lvl1pPr>
              <a:defRPr sz="3200"/>
            </a:lvl1pPr>
            <a:lvl2pPr>
              <a:defRPr sz="2800"/>
            </a:lvl2pPr>
            <a:lvl3pPr>
              <a:defRPr sz="2400"/>
            </a:lvl3pPr>
            <a:lvl4pPr>
              <a:defRPr sz="2800"/>
            </a:lvl4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5594122" y="1977795"/>
            <a:ext cx="4700060" cy="1051154"/>
          </a:xfrm>
          <a:solidFill>
            <a:srgbClr val="85C645"/>
          </a:solidFill>
        </p:spPr>
        <p:txBody>
          <a:bodyPr vert="horz" lIns="91440" tIns="45720" rIns="91440" bIns="45720" rtlCol="0" anchor="ctr">
            <a:noAutofit/>
          </a:bodyPr>
          <a:lstStyle>
            <a:lvl1pPr>
              <a:defRPr lang="en-US" sz="3600" b="1" dirty="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noAutofit/>
          </a:bodyPr>
          <a:lstStyle>
            <a:lvl1pPr>
              <a:defRPr sz="3200"/>
            </a:lvl1pPr>
            <a:lvl2pPr>
              <a:defRPr sz="2800"/>
            </a:lvl2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3453136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 2 Text">
    <p:spTree>
      <p:nvGrpSpPr>
        <p:cNvPr id="1" name=""/>
        <p:cNvGrpSpPr/>
        <p:nvPr/>
      </p:nvGrpSpPr>
      <p:grpSpPr>
        <a:xfrm>
          <a:off x="0" y="0"/>
          <a:ext cx="0" cy="0"/>
          <a:chOff x="0" y="0"/>
          <a:chExt cx="0" cy="0"/>
        </a:xfrm>
      </p:grpSpPr>
      <p:sp>
        <p:nvSpPr>
          <p:cNvPr id="2" name="Title 1"/>
          <p:cNvSpPr>
            <a:spLocks noGrp="1"/>
          </p:cNvSpPr>
          <p:nvPr>
            <p:ph type="title"/>
          </p:nvPr>
        </p:nvSpPr>
        <p:spPr>
          <a:xfrm>
            <a:off x="712237" y="587829"/>
            <a:ext cx="10717762" cy="1446243"/>
          </a:xfrm>
        </p:spPr>
        <p:txBody>
          <a:bodyPr>
            <a:normAutofit/>
          </a:bodyPr>
          <a:lstStyle>
            <a:lvl1pPr>
              <a:defRPr sz="3200"/>
            </a:lvl1pPr>
          </a:lstStyle>
          <a:p>
            <a:r>
              <a:rPr lang="en-US"/>
              <a:t>Click to edit Master title style</a:t>
            </a:r>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
        <p:nvSpPr>
          <p:cNvPr id="6" name="Text Placeholder 18"/>
          <p:cNvSpPr>
            <a:spLocks noGrp="1"/>
          </p:cNvSpPr>
          <p:nvPr>
            <p:ph type="body" sz="quarter" idx="26"/>
          </p:nvPr>
        </p:nvSpPr>
        <p:spPr>
          <a:xfrm>
            <a:off x="712237" y="2108717"/>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Tree>
    <p:extLst>
      <p:ext uri="{BB962C8B-B14F-4D97-AF65-F5344CB8AC3E}">
        <p14:creationId xmlns:p14="http://schemas.microsoft.com/office/powerpoint/2010/main" val="215089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63295" y="886968"/>
            <a:ext cx="11143488" cy="2002536"/>
          </a:xfrm>
        </p:spPr>
        <p:txBody>
          <a:bodyPr anchor="b">
            <a:normAutofit/>
          </a:bodyPr>
          <a:lstStyle>
            <a:lvl1pPr algn="l">
              <a:defRPr sz="44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2"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2"/>
            <a:ext cx="11139488" cy="695325"/>
          </a:xfrm>
        </p:spPr>
        <p:txBody>
          <a:bodyPr>
            <a:normAutofit/>
          </a:bodyPr>
          <a:lstStyle>
            <a:lvl1pPr marL="0" indent="0">
              <a:buNone/>
              <a:defRPr sz="2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791308"/>
          </a:xfrm>
        </p:spPr>
        <p:txBody>
          <a:bodyPr>
            <a:normAutofit/>
          </a:bodyPr>
          <a:lstStyle>
            <a:lvl1pPr marL="0" indent="0">
              <a:buNone/>
              <a:defRPr sz="1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Presenter’s Name | Presenter’s Name | Presenter’s Name or</a:t>
            </a:r>
            <a:br>
              <a:rPr lang="en-US"/>
            </a:br>
            <a:r>
              <a:rPr lang="en-US"/>
              <a:t>Presenter’s Name, Title | Presenter’s Name, Title</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990330"/>
            <a:ext cx="11139488" cy="1016633"/>
          </a:xfrm>
        </p:spPr>
        <p:txBody>
          <a:bodyPr>
            <a:normAutofit/>
          </a:bodyPr>
          <a:lstStyle>
            <a:lvl1pPr marL="0" indent="0">
              <a:buNone/>
              <a:defRPr sz="18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457200" y="6400412"/>
            <a:ext cx="6096000" cy="261610"/>
          </a:xfrm>
          <a:prstGeom prst="rect">
            <a:avLst/>
          </a:prstGeom>
          <a:noFill/>
        </p:spPr>
        <p:txBody>
          <a:bodyPr wrap="square" lIns="0" anchor="b">
            <a:spAutoFit/>
          </a:bodyPr>
          <a:lstStyle/>
          <a:p>
            <a:pPr algn="l"/>
            <a:r>
              <a:rPr lang="en-US" sz="1100" b="0" i="0" spc="150" dirty="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userDrawn="1"/>
        </p:nvSpPr>
        <p:spPr>
          <a:xfrm>
            <a:off x="5638800" y="6415800"/>
            <a:ext cx="6096000" cy="215444"/>
          </a:xfrm>
          <a:prstGeom prst="rect">
            <a:avLst/>
          </a:prstGeom>
        </p:spPr>
        <p:txBody>
          <a:bodyPr rIns="0" anchor="b">
            <a:spAutoFit/>
          </a:bodyPr>
          <a:lstStyle/>
          <a:p>
            <a:pPr algn="r"/>
            <a:r>
              <a:rPr lang="en-US" sz="800" dirty="0">
                <a:solidFill>
                  <a:srgbClr val="D1EEFC"/>
                </a:solidFill>
              </a:rPr>
              <a:t>Copyright © 2021 American Institutes for Research®. All rights reserved.</a:t>
            </a:r>
          </a:p>
        </p:txBody>
      </p:sp>
      <p:pic>
        <p:nvPicPr>
          <p:cNvPr id="11" name="Picture 10" descr="Logo of American Institutes for Research. Advancing Evidence. Improving Lives.">
            <a:extLst>
              <a:ext uri="{FF2B5EF4-FFF2-40B4-BE49-F238E27FC236}">
                <a16:creationId xmlns:a16="http://schemas.microsoft.com/office/drawing/2014/main" id="{B26C1D55-0666-419D-98D4-CE89EAEA345D}"/>
              </a:ext>
            </a:extLst>
          </p:cNvPr>
          <p:cNvPicPr>
            <a:picLocks noChangeAspect="1"/>
          </p:cNvPicPr>
          <p:nvPr userDrawn="1"/>
        </p:nvPicPr>
        <p:blipFill>
          <a:blip r:embed="rId3"/>
          <a:stretch>
            <a:fillRect/>
          </a:stretch>
        </p:blipFill>
        <p:spPr>
          <a:xfrm>
            <a:off x="9135810" y="549516"/>
            <a:ext cx="2460879" cy="934403"/>
          </a:xfrm>
          <a:prstGeom prst="rect">
            <a:avLst/>
          </a:prstGeom>
        </p:spPr>
      </p:pic>
    </p:spTree>
    <p:extLst>
      <p:ext uri="{BB962C8B-B14F-4D97-AF65-F5344CB8AC3E}">
        <p14:creationId xmlns:p14="http://schemas.microsoft.com/office/powerpoint/2010/main" val="2132647690"/>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4867-9753-46CB-BC1B-30E1F4FF0AF0}"/>
              </a:ext>
            </a:extLst>
          </p:cNvPr>
          <p:cNvSpPr>
            <a:spLocks noGrp="1"/>
          </p:cNvSpPr>
          <p:nvPr>
            <p:ph type="title" hasCustomPrompt="1"/>
          </p:nvPr>
        </p:nvSpPr>
        <p:spPr/>
        <p:txBody>
          <a:bodyPr/>
          <a:lstStyle/>
          <a:p>
            <a:r>
              <a:rPr lang="en-US"/>
              <a:t>Agenda</a:t>
            </a:r>
          </a:p>
        </p:txBody>
      </p:sp>
      <p:sp>
        <p:nvSpPr>
          <p:cNvPr id="24" name="Text Placeholder"/>
          <p:cNvSpPr>
            <a:spLocks noGrp="1"/>
          </p:cNvSpPr>
          <p:nvPr userDrawn="1">
            <p:ph type="body" sz="quarter" idx="10" hasCustomPrompt="1"/>
          </p:nvPr>
        </p:nvSpPr>
        <p:spPr>
          <a:xfrm>
            <a:off x="463296" y="1307592"/>
            <a:ext cx="11274552" cy="4498848"/>
          </a:xfrm>
        </p:spPr>
        <p:txBody>
          <a:bodyPr tIns="0" anchor="t" anchorCtr="0">
            <a:normAutofit/>
          </a:bodyPr>
          <a:lstStyle>
            <a:lvl1pPr marL="342900" indent="-342900">
              <a:lnSpc>
                <a:spcPct val="125000"/>
              </a:lnSpc>
              <a:spcBef>
                <a:spcPts val="1350"/>
              </a:spcBef>
              <a:buClr>
                <a:schemeClr val="tx1"/>
              </a:buClr>
              <a:buFont typeface="+mj-lt"/>
              <a:buAutoNum type="arabicPeriod"/>
              <a:defRPr sz="2200" baseline="0"/>
            </a:lvl1pPr>
            <a:lvl2pPr marL="685800" indent="-342900">
              <a:lnSpc>
                <a:spcPct val="125000"/>
              </a:lnSpc>
              <a:spcBef>
                <a:spcPts val="450"/>
              </a:spcBef>
              <a:buClr>
                <a:schemeClr val="tx1"/>
              </a:buClr>
              <a:buFont typeface="+mj-lt"/>
              <a:buAutoNum type="alphaLcPeriod"/>
              <a:defRPr sz="2200"/>
            </a:lvl2pPr>
            <a:lvl3pPr marL="1028700" indent="-342900">
              <a:lnSpc>
                <a:spcPct val="125000"/>
              </a:lnSpc>
              <a:spcBef>
                <a:spcPts val="450"/>
              </a:spcBef>
              <a:buClr>
                <a:schemeClr val="tx1"/>
              </a:buClr>
              <a:buFont typeface="+mj-lt"/>
              <a:buAutoNum type="romanLcPeriod"/>
              <a:defRPr sz="2200"/>
            </a:lvl3pPr>
            <a:lvl4pPr marL="1371600" indent="-342900">
              <a:lnSpc>
                <a:spcPct val="125000"/>
              </a:lnSpc>
              <a:spcBef>
                <a:spcPts val="450"/>
              </a:spcBef>
              <a:buClr>
                <a:schemeClr val="tx1"/>
              </a:buClr>
              <a:buSzPct val="100000"/>
              <a:buFont typeface="+mj-lt"/>
              <a:buAutoNum type="arabicParenR"/>
              <a:defRPr sz="2200" baseline="0"/>
            </a:lvl4pPr>
            <a:lvl5pPr marL="1714500" indent="-342900">
              <a:lnSpc>
                <a:spcPct val="125000"/>
              </a:lnSpc>
              <a:spcBef>
                <a:spcPts val="450"/>
              </a:spcBef>
              <a:buClr>
                <a:schemeClr val="tx1"/>
              </a:buClr>
              <a:buFont typeface="+mj-lt"/>
              <a:buAutoNum type="alphaLcParenR"/>
              <a:defRPr sz="22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3" name="Slide Number Placeholder 2">
            <a:extLst>
              <a:ext uri="{FF2B5EF4-FFF2-40B4-BE49-F238E27FC236}">
                <a16:creationId xmlns:a16="http://schemas.microsoft.com/office/drawing/2014/main" id="{3347051F-83ED-4060-82C6-AA4E24A06C60}"/>
              </a:ext>
            </a:extLst>
          </p:cNvPr>
          <p:cNvSpPr>
            <a:spLocks noGrp="1"/>
          </p:cNvSpPr>
          <p:nvPr>
            <p:ph type="sldNum" sz="quarter" idx="1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503373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1267161"/>
            <a:ext cx="10515600" cy="2108110"/>
          </a:xfrm>
        </p:spPr>
        <p:txBody>
          <a:bodyPr anchor="b">
            <a:normAutofit/>
          </a:bodyPr>
          <a:lstStyle>
            <a:lvl1pPr algn="l">
              <a:defRPr sz="4200" b="0">
                <a:solidFill>
                  <a:schemeClr val="bg1"/>
                </a:solidFill>
              </a:defRPr>
            </a:lvl1pPr>
          </a:lstStyle>
          <a:p>
            <a:r>
              <a:rPr lang="en-US"/>
              <a:t>Section Header</a:t>
            </a:r>
          </a:p>
        </p:txBody>
      </p:sp>
      <p:sp>
        <p:nvSpPr>
          <p:cNvPr id="10" name="Rectangle 9">
            <a:extLst>
              <a:ext uri="{FF2B5EF4-FFF2-40B4-BE49-F238E27FC236}">
                <a16:creationId xmlns:a16="http://schemas.microsoft.com/office/drawing/2014/main" id="{0DD9749A-ABD0-7547-A474-005AEE004704}"/>
              </a:ext>
            </a:extLst>
          </p:cNvPr>
          <p:cNvSpPr/>
          <p:nvPr userDrawn="1"/>
        </p:nvSpPr>
        <p:spPr>
          <a:xfrm>
            <a:off x="0" y="0"/>
            <a:ext cx="12192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457202" y="3607347"/>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2" y="3842377"/>
            <a:ext cx="10515599" cy="1655762"/>
          </a:xfrm>
        </p:spPr>
        <p:txBody>
          <a:bodyPr>
            <a:norm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E9EA62D6-46F1-4DD5-8EA1-03F1F9EFD7A6}"/>
              </a:ext>
            </a:extLst>
          </p:cNvPr>
          <p:cNvSpPr txBox="1"/>
          <p:nvPr userDrawn="1"/>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dirty="0">
                <a:solidFill>
                  <a:schemeClr val="bg2"/>
                </a:solidFill>
              </a:rPr>
              <a:t>| AIR.ORG</a:t>
            </a:r>
          </a:p>
        </p:txBody>
      </p:sp>
      <p:pic>
        <p:nvPicPr>
          <p:cNvPr id="11" name="Picture 10" descr="Logo of American Institutes for Research. Advancing Evidence. Improving Lives.">
            <a:extLst>
              <a:ext uri="{FF2B5EF4-FFF2-40B4-BE49-F238E27FC236}">
                <a16:creationId xmlns:a16="http://schemas.microsoft.com/office/drawing/2014/main" id="{FA1B9F58-D4D8-4C4E-A6D4-71C94E3543A8}"/>
              </a:ext>
            </a:extLst>
          </p:cNvPr>
          <p:cNvPicPr>
            <a:picLocks noChangeAspect="1"/>
          </p:cNvPicPr>
          <p:nvPr userDrawn="1"/>
        </p:nvPicPr>
        <p:blipFill>
          <a:blip r:embed="rId3"/>
          <a:stretch>
            <a:fillRect/>
          </a:stretch>
        </p:blipFill>
        <p:spPr>
          <a:xfrm>
            <a:off x="9135810" y="549516"/>
            <a:ext cx="2460879" cy="934403"/>
          </a:xfrm>
          <a:prstGeom prst="rect">
            <a:avLst/>
          </a:prstGeom>
        </p:spPr>
      </p:pic>
      <p:sp>
        <p:nvSpPr>
          <p:cNvPr id="4" name="Slide Number Placeholder 3">
            <a:extLst>
              <a:ext uri="{FF2B5EF4-FFF2-40B4-BE49-F238E27FC236}">
                <a16:creationId xmlns:a16="http://schemas.microsoft.com/office/drawing/2014/main" id="{A66B1AC1-0488-4CF9-BFAC-7B4950E97E02}"/>
              </a:ext>
            </a:extLst>
          </p:cNvPr>
          <p:cNvSpPr>
            <a:spLocks noGrp="1"/>
          </p:cNvSpPr>
          <p:nvPr>
            <p:ph type="sldNum" sz="quarter" idx="1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342802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63297" y="1307592"/>
            <a:ext cx="11274425"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EB79DC93-CDE8-42B9-BBB0-909793FDA3AE}"/>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258466737"/>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a:t>
            </a:r>
          </a:p>
        </p:txBody>
      </p:sp>
      <p:sp>
        <p:nvSpPr>
          <p:cNvPr id="4" name="Content Placeholder 3"/>
          <p:cNvSpPr>
            <a:spLocks noGrp="1"/>
          </p:cNvSpPr>
          <p:nvPr>
            <p:ph sz="quarter" idx="14" hasCustomPrompt="1"/>
          </p:nvPr>
        </p:nvSpPr>
        <p:spPr>
          <a:xfrm>
            <a:off x="463296" y="1307592"/>
            <a:ext cx="11274552" cy="4498848"/>
          </a:xfr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B3A08CD7-9B44-4C4F-9F5B-FC4CA4B423FC}"/>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3020022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Lead-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63296" y="1307592"/>
            <a:ext cx="11277600" cy="1143000"/>
          </a:xfrm>
          <a:solidFill>
            <a:schemeClr val="bg2"/>
          </a:solidFill>
        </p:spPr>
        <p:txBody>
          <a:bodyPr lIns="118872" tIns="18288"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5"/>
            <a:ext cx="11277600" cy="3171825"/>
          </a:xfr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CDB21421-8E0E-489B-9103-5926736EF23B}"/>
              </a:ext>
            </a:extLst>
          </p:cNvPr>
          <p:cNvSpPr>
            <a:spLocks noGrp="1"/>
          </p:cNvSpPr>
          <p:nvPr>
            <p:ph type="sldNum" sz="quarter" idx="2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459664981"/>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458724" y="0"/>
            <a:ext cx="11274552" cy="1078992"/>
          </a:xfrm>
        </p:spPr>
        <p:txBody>
          <a:bodyPr/>
          <a:lstStyle>
            <a:lvl1pPr>
              <a:defRPr/>
            </a:lvl1pPr>
          </a:lstStyle>
          <a:p>
            <a:r>
              <a:rPr lang="en-US"/>
              <a:t>Right and Left Content</a:t>
            </a:r>
          </a:p>
        </p:txBody>
      </p:sp>
      <p:sp>
        <p:nvSpPr>
          <p:cNvPr id="3" name="Left Content"/>
          <p:cNvSpPr>
            <a:spLocks noGrp="1"/>
          </p:cNvSpPr>
          <p:nvPr>
            <p:ph sz="half" idx="1" hasCustomPrompt="1"/>
          </p:nvPr>
        </p:nvSpPr>
        <p:spPr>
          <a:xfrm>
            <a:off x="463296" y="1307592"/>
            <a:ext cx="5506848"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8" y="1307592"/>
            <a:ext cx="5506848"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9BA4A3C4-255B-4231-AA88-C4762AB63556}"/>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24018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63A80-C4FE-47C7-AE59-5367AEE6BDC0}"/>
              </a:ext>
            </a:extLst>
          </p:cNvPr>
          <p:cNvSpPr>
            <a:spLocks noGrp="1"/>
          </p:cNvSpPr>
          <p:nvPr>
            <p:ph type="title" hasCustomPrompt="1"/>
          </p:nvPr>
        </p:nvSpPr>
        <p:spPr/>
        <p:txBody>
          <a:bodyPr/>
          <a:lstStyle/>
          <a:p>
            <a:r>
              <a:rPr lang="en-US"/>
              <a:t>Ordered List</a:t>
            </a:r>
          </a:p>
        </p:txBody>
      </p:sp>
      <p:sp>
        <p:nvSpPr>
          <p:cNvPr id="5" name="Content"/>
          <p:cNvSpPr>
            <a:spLocks noGrp="1"/>
          </p:cNvSpPr>
          <p:nvPr>
            <p:ph sz="quarter" idx="17" hasCustomPrompt="1"/>
          </p:nvPr>
        </p:nvSpPr>
        <p:spPr>
          <a:xfrm>
            <a:off x="463296" y="1307592"/>
            <a:ext cx="11274552" cy="4498848"/>
          </a:xfrm>
        </p:spPr>
        <p:txBody>
          <a:bodyPr>
            <a:normAutofit/>
          </a:bodyPr>
          <a:lstStyle>
            <a:lvl1pPr marL="342900" indent="-342900">
              <a:lnSpc>
                <a:spcPct val="125000"/>
              </a:lnSpc>
              <a:spcBef>
                <a:spcPts val="450"/>
              </a:spcBef>
              <a:buClr>
                <a:schemeClr val="tx2"/>
              </a:buClr>
              <a:buFont typeface="+mj-lt"/>
              <a:buAutoNum type="arabicPeriod"/>
              <a:defRPr sz="2200" baseline="0"/>
            </a:lvl1pPr>
            <a:lvl2pPr marL="685800" indent="-342900">
              <a:lnSpc>
                <a:spcPct val="125000"/>
              </a:lnSpc>
              <a:spcBef>
                <a:spcPts val="450"/>
              </a:spcBef>
              <a:buClr>
                <a:schemeClr val="tx2"/>
              </a:buClr>
              <a:buFont typeface="+mj-lt"/>
              <a:buAutoNum type="alphaLcPeriod"/>
              <a:defRPr sz="2200"/>
            </a:lvl2pPr>
            <a:lvl3pPr marL="1028700" indent="-342900">
              <a:lnSpc>
                <a:spcPct val="125000"/>
              </a:lnSpc>
              <a:spcBef>
                <a:spcPts val="450"/>
              </a:spcBef>
              <a:buClr>
                <a:schemeClr val="tx2"/>
              </a:buClr>
              <a:buFont typeface="+mj-lt"/>
              <a:buAutoNum type="romanLcPeriod"/>
              <a:defRPr sz="2200"/>
            </a:lvl3pPr>
            <a:lvl4pPr marL="1371600" indent="-342900">
              <a:lnSpc>
                <a:spcPct val="125000"/>
              </a:lnSpc>
              <a:spcBef>
                <a:spcPts val="450"/>
              </a:spcBef>
              <a:buClr>
                <a:schemeClr val="tx2"/>
              </a:buClr>
              <a:buSzPct val="100000"/>
              <a:buFont typeface="+mj-lt"/>
              <a:buAutoNum type="arabicParenR"/>
              <a:defRPr sz="2200"/>
            </a:lvl4pPr>
            <a:lvl5pPr marL="1714500" indent="-342900">
              <a:lnSpc>
                <a:spcPct val="125000"/>
              </a:lnSpc>
              <a:spcBef>
                <a:spcPts val="450"/>
              </a:spcBef>
              <a:buClr>
                <a:schemeClr val="tx2"/>
              </a:buClr>
              <a:buFont typeface="+mj-lt"/>
              <a:buAutoNum type="alphaLcParenR"/>
              <a:defRPr sz="22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FCCA69E8-7290-45EF-B213-A7907E8FA079}"/>
              </a:ext>
            </a:extLst>
          </p:cNvPr>
          <p:cNvSpPr>
            <a:spLocks noGrp="1"/>
          </p:cNvSpPr>
          <p:nvPr>
            <p:ph type="sldNum" sz="quarter" idx="18"/>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384358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5EDC0F-0478-43C1-AF59-7FF8B1826391}"/>
              </a:ext>
            </a:extLst>
          </p:cNvPr>
          <p:cNvSpPr>
            <a:spLocks noGrp="1"/>
          </p:cNvSpPr>
          <p:nvPr>
            <p:ph type="title" hasCustomPrompt="1"/>
          </p:nvPr>
        </p:nvSpPr>
        <p:spPr>
          <a:xfrm>
            <a:off x="458724" y="0"/>
            <a:ext cx="11274552" cy="1078992"/>
          </a:xfrm>
        </p:spPr>
        <p:txBody>
          <a:bodyPr/>
          <a:lstStyle>
            <a:lvl1pPr>
              <a:defRPr/>
            </a:lvl1pPr>
          </a:lstStyle>
          <a:p>
            <a:r>
              <a:rPr lang="en-US"/>
              <a:t>Right and Left Ordered List</a:t>
            </a:r>
          </a:p>
        </p:txBody>
      </p:sp>
      <p:sp>
        <p:nvSpPr>
          <p:cNvPr id="14" name="Left Content"/>
          <p:cNvSpPr>
            <a:spLocks noGrp="1"/>
          </p:cNvSpPr>
          <p:nvPr>
            <p:ph sz="quarter" idx="18" hasCustomPrompt="1"/>
          </p:nvPr>
        </p:nvSpPr>
        <p:spPr>
          <a:xfrm>
            <a:off x="463296" y="1307592"/>
            <a:ext cx="5568696" cy="4498848"/>
          </a:xfrm>
        </p:spPr>
        <p:txBody>
          <a:bodyPr>
            <a:normAutofit/>
          </a:bodyPr>
          <a:lstStyle>
            <a:lvl1pPr marL="342900" indent="-342900">
              <a:lnSpc>
                <a:spcPct val="125000"/>
              </a:lnSpc>
              <a:spcBef>
                <a:spcPts val="450"/>
              </a:spcBef>
              <a:buClr>
                <a:schemeClr val="tx1"/>
              </a:buClr>
              <a:buFont typeface="+mj-lt"/>
              <a:buAutoNum type="arabicPeriod"/>
              <a:defRPr sz="2200"/>
            </a:lvl1pPr>
            <a:lvl2pPr marL="685800" indent="-342900">
              <a:lnSpc>
                <a:spcPct val="125000"/>
              </a:lnSpc>
              <a:spcBef>
                <a:spcPts val="450"/>
              </a:spcBef>
              <a:buClr>
                <a:schemeClr val="tx1"/>
              </a:buClr>
              <a:buFont typeface="+mj-lt"/>
              <a:buAutoNum type="alphaLcPeriod"/>
              <a:defRPr sz="2200"/>
            </a:lvl2pPr>
            <a:lvl3pPr marL="1028700" indent="-342900">
              <a:lnSpc>
                <a:spcPct val="125000"/>
              </a:lnSpc>
              <a:spcBef>
                <a:spcPts val="450"/>
              </a:spcBef>
              <a:buClr>
                <a:schemeClr val="tx1"/>
              </a:buClr>
              <a:buFont typeface="+mj-lt"/>
              <a:buAutoNum type="romanLcPeriod"/>
              <a:defRPr sz="2200"/>
            </a:lvl3pPr>
            <a:lvl4pPr marL="1371600" indent="-342900">
              <a:lnSpc>
                <a:spcPct val="125000"/>
              </a:lnSpc>
              <a:spcBef>
                <a:spcPts val="450"/>
              </a:spcBef>
              <a:buClr>
                <a:schemeClr val="tx1"/>
              </a:buClr>
              <a:buSzPct val="100000"/>
              <a:buFont typeface="+mj-lt"/>
              <a:buAutoNum type="arabicParenR"/>
              <a:defRPr sz="2200"/>
            </a:lvl4pPr>
            <a:lvl5pPr marL="1714500" indent="-342900">
              <a:lnSpc>
                <a:spcPct val="125000"/>
              </a:lnSpc>
              <a:spcBef>
                <a:spcPts val="450"/>
              </a:spcBef>
              <a:buClr>
                <a:schemeClr val="tx1"/>
              </a:buClr>
              <a:buFont typeface="+mj-lt"/>
              <a:buAutoNum type="alphaLcParenR"/>
              <a:defRPr sz="22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4580" y="1307592"/>
            <a:ext cx="5568696" cy="4498848"/>
          </a:xfrm>
        </p:spPr>
        <p:txBody>
          <a:bodyPr>
            <a:normAutofit/>
          </a:bodyPr>
          <a:lstStyle>
            <a:lvl1pPr marL="342900" indent="-342900">
              <a:lnSpc>
                <a:spcPct val="125000"/>
              </a:lnSpc>
              <a:spcBef>
                <a:spcPts val="450"/>
              </a:spcBef>
              <a:buClr>
                <a:schemeClr val="tx1"/>
              </a:buClr>
              <a:buFont typeface="+mj-lt"/>
              <a:buAutoNum type="arabicPeriod"/>
              <a:defRPr sz="2200"/>
            </a:lvl1pPr>
            <a:lvl2pPr marL="685800" indent="-342900">
              <a:lnSpc>
                <a:spcPct val="125000"/>
              </a:lnSpc>
              <a:spcBef>
                <a:spcPts val="450"/>
              </a:spcBef>
              <a:buClr>
                <a:schemeClr val="tx1"/>
              </a:buClr>
              <a:buFont typeface="+mj-lt"/>
              <a:buAutoNum type="alphaLcPeriod"/>
              <a:defRPr sz="2200"/>
            </a:lvl2pPr>
            <a:lvl3pPr marL="1028700" indent="-342900">
              <a:lnSpc>
                <a:spcPct val="125000"/>
              </a:lnSpc>
              <a:spcBef>
                <a:spcPts val="450"/>
              </a:spcBef>
              <a:buClr>
                <a:schemeClr val="tx1"/>
              </a:buClr>
              <a:buFont typeface="+mj-lt"/>
              <a:buAutoNum type="romanLcPeriod"/>
              <a:defRPr sz="2200"/>
            </a:lvl3pPr>
            <a:lvl4pPr marL="1371600" indent="-342900">
              <a:lnSpc>
                <a:spcPct val="125000"/>
              </a:lnSpc>
              <a:spcBef>
                <a:spcPts val="450"/>
              </a:spcBef>
              <a:buClr>
                <a:schemeClr val="tx1"/>
              </a:buClr>
              <a:buSzPct val="100000"/>
              <a:buFont typeface="+mj-lt"/>
              <a:buAutoNum type="arabicParenR"/>
              <a:defRPr sz="2200"/>
            </a:lvl4pPr>
            <a:lvl5pPr marL="1714500" indent="-342900">
              <a:lnSpc>
                <a:spcPct val="125000"/>
              </a:lnSpc>
              <a:spcBef>
                <a:spcPts val="450"/>
              </a:spcBef>
              <a:buClr>
                <a:schemeClr val="tx1"/>
              </a:buClr>
              <a:buFont typeface="+mj-lt"/>
              <a:buAutoNum type="alphaLcParenR"/>
              <a:defRPr sz="22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8C95D85F-969E-4515-A5CD-46CC216A1DB5}"/>
              </a:ext>
            </a:extLst>
          </p:cNvPr>
          <p:cNvSpPr>
            <a:spLocks noGrp="1"/>
          </p:cNvSpPr>
          <p:nvPr>
            <p:ph type="sldNum" sz="quarter" idx="2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38981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1225468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icture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8CB7CF-CC09-49D0-99AE-CFF8C6B6B8D0}"/>
              </a:ext>
            </a:extLst>
          </p:cNvPr>
          <p:cNvSpPr>
            <a:spLocks noGrp="1"/>
          </p:cNvSpPr>
          <p:nvPr>
            <p:ph type="title" hasCustomPrompt="1"/>
          </p:nvPr>
        </p:nvSpPr>
        <p:spPr>
          <a:xfrm>
            <a:off x="458725" y="0"/>
            <a:ext cx="5637276" cy="1078992"/>
          </a:xfrm>
        </p:spPr>
        <p:txBody>
          <a:bodyPr/>
          <a:lstStyle/>
          <a:p>
            <a:r>
              <a:rPr lang="en-US"/>
              <a:t>Photo Right</a:t>
            </a:r>
          </a:p>
        </p:txBody>
      </p:sp>
      <p:sp>
        <p:nvSpPr>
          <p:cNvPr id="6" name="Text Placeholder 5">
            <a:extLst>
              <a:ext uri="{FF2B5EF4-FFF2-40B4-BE49-F238E27FC236}">
                <a16:creationId xmlns:a16="http://schemas.microsoft.com/office/drawing/2014/main" id="{CBFF159F-406D-4556-8165-B6A00636A465}"/>
              </a:ext>
            </a:extLst>
          </p:cNvPr>
          <p:cNvSpPr>
            <a:spLocks noGrp="1"/>
          </p:cNvSpPr>
          <p:nvPr>
            <p:ph type="body" sz="quarter" idx="20" hasCustomPrompt="1"/>
          </p:nvPr>
        </p:nvSpPr>
        <p:spPr>
          <a:xfrm>
            <a:off x="458725" y="1168401"/>
            <a:ext cx="1576388" cy="54864"/>
          </a:xfrm>
          <a:solidFill>
            <a:schemeClr val="accent2"/>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1"/>
            <a:ext cx="5698067" cy="6199632"/>
          </a:xfrm>
          <a:solidFill>
            <a:schemeClr val="bg2">
              <a:lumMod val="90000"/>
            </a:schemeClr>
          </a:solidFill>
        </p:spPr>
        <p:txBody>
          <a:bodyPr anchor="ctr" anchorCtr="0">
            <a:normAutofit/>
          </a:bodyPr>
          <a:lstStyle>
            <a:lvl1pPr marL="0" indent="0" algn="ctr">
              <a:buNone/>
              <a:defRPr sz="2200"/>
            </a:lvl1pPr>
          </a:lstStyle>
          <a:p>
            <a:r>
              <a:rPr lang="en-US" dirty="0"/>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463296" y="1307592"/>
            <a:ext cx="5638800" cy="4498848"/>
          </a:xfr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2" y="5806442"/>
            <a:ext cx="56387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pic>
        <p:nvPicPr>
          <p:cNvPr id="9" name="Picture 8">
            <a:extLst>
              <a:ext uri="{FF2B5EF4-FFF2-40B4-BE49-F238E27FC236}">
                <a16:creationId xmlns:a16="http://schemas.microsoft.com/office/drawing/2014/main" id="{802434CA-8237-4614-85F2-C0F5629E3614}"/>
              </a:ext>
            </a:extLst>
          </p:cNvPr>
          <p:cNvPicPr>
            <a:picLocks noChangeAspect="1"/>
          </p:cNvPicPr>
          <p:nvPr userDrawn="1"/>
        </p:nvPicPr>
        <p:blipFill>
          <a:blip r:embed="rId2"/>
          <a:stretch>
            <a:fillRect/>
          </a:stretch>
        </p:blipFill>
        <p:spPr>
          <a:xfrm>
            <a:off x="10248202" y="6381749"/>
            <a:ext cx="1328420" cy="304800"/>
          </a:xfrm>
          <a:prstGeom prst="rect">
            <a:avLst/>
          </a:prstGeom>
        </p:spPr>
      </p:pic>
      <p:sp>
        <p:nvSpPr>
          <p:cNvPr id="10" name="AIR.org">
            <a:extLst>
              <a:ext uri="{FF2B5EF4-FFF2-40B4-BE49-F238E27FC236}">
                <a16:creationId xmlns:a16="http://schemas.microsoft.com/office/drawing/2014/main" id="{4038CAF3-5570-469F-9BAF-3E4CEE5B3A7E}"/>
              </a:ext>
            </a:extLst>
          </p:cNvPr>
          <p:cNvSpPr txBox="1"/>
          <p:nvPr userDrawn="1"/>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dirty="0">
                <a:solidFill>
                  <a:schemeClr val="bg2"/>
                </a:solidFill>
              </a:rPr>
              <a:t>| AIR.ORG</a:t>
            </a:r>
          </a:p>
        </p:txBody>
      </p:sp>
      <p:sp>
        <p:nvSpPr>
          <p:cNvPr id="2" name="Slide Number Placeholder 1">
            <a:extLst>
              <a:ext uri="{FF2B5EF4-FFF2-40B4-BE49-F238E27FC236}">
                <a16:creationId xmlns:a16="http://schemas.microsoft.com/office/drawing/2014/main" id="{2782F3D8-379E-47D7-BC84-364C825920AB}"/>
              </a:ext>
            </a:extLst>
          </p:cNvPr>
          <p:cNvSpPr>
            <a:spLocks noGrp="1"/>
          </p:cNvSpPr>
          <p:nvPr>
            <p:ph type="sldNum" sz="quarter" idx="2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542078029"/>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icture Lef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1"/>
            <a:ext cx="5698067" cy="6199632"/>
          </a:xfrm>
          <a:solidFill>
            <a:schemeClr val="bg2">
              <a:lumMod val="90000"/>
            </a:schemeClr>
          </a:solidFill>
        </p:spPr>
        <p:txBody>
          <a:bodyPr anchor="ctr" anchorCtr="0"/>
          <a:lstStyle>
            <a:lvl1pPr marL="0" indent="0" algn="ctr">
              <a:buNone/>
              <a:defRPr/>
            </a:lvl1pPr>
          </a:lstStyle>
          <a:p>
            <a:r>
              <a:rPr lang="en-US" dirty="0"/>
              <a:t>Click icon to add picture</a:t>
            </a:r>
          </a:p>
        </p:txBody>
      </p:sp>
      <p:sp>
        <p:nvSpPr>
          <p:cNvPr id="3" name="Title 2">
            <a:extLst>
              <a:ext uri="{FF2B5EF4-FFF2-40B4-BE49-F238E27FC236}">
                <a16:creationId xmlns:a16="http://schemas.microsoft.com/office/drawing/2014/main" id="{39DD277D-A317-467D-B83C-D84A9F885803}"/>
              </a:ext>
            </a:extLst>
          </p:cNvPr>
          <p:cNvSpPr>
            <a:spLocks noGrp="1"/>
          </p:cNvSpPr>
          <p:nvPr>
            <p:ph type="title" hasCustomPrompt="1"/>
          </p:nvPr>
        </p:nvSpPr>
        <p:spPr>
          <a:xfrm>
            <a:off x="6103682" y="0"/>
            <a:ext cx="5629593" cy="1078992"/>
          </a:xfrm>
        </p:spPr>
        <p:txBody>
          <a:bodyPr/>
          <a:lstStyle/>
          <a:p>
            <a:r>
              <a:rPr lang="en-US"/>
              <a:t>Photo Right</a:t>
            </a:r>
          </a:p>
        </p:txBody>
      </p:sp>
      <p:sp>
        <p:nvSpPr>
          <p:cNvPr id="8" name="Text Placeholder 5">
            <a:extLst>
              <a:ext uri="{FF2B5EF4-FFF2-40B4-BE49-F238E27FC236}">
                <a16:creationId xmlns:a16="http://schemas.microsoft.com/office/drawing/2014/main" id="{22AAA1CF-F665-4787-BCAD-41E2FD14D64D}"/>
              </a:ext>
            </a:extLst>
          </p:cNvPr>
          <p:cNvSpPr>
            <a:spLocks noGrp="1"/>
          </p:cNvSpPr>
          <p:nvPr>
            <p:ph type="body" sz="quarter" idx="20" hasCustomPrompt="1"/>
          </p:nvPr>
        </p:nvSpPr>
        <p:spPr>
          <a:xfrm>
            <a:off x="6103682" y="1168401"/>
            <a:ext cx="1576388" cy="54864"/>
          </a:xfrm>
          <a:solidFill>
            <a:schemeClr val="accent2"/>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6092888" y="1307592"/>
            <a:ext cx="5640387" cy="4498848"/>
          </a:xfr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6096002" y="5806442"/>
            <a:ext cx="56387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pic>
        <p:nvPicPr>
          <p:cNvPr id="9" name="Picture 8">
            <a:extLst>
              <a:ext uri="{FF2B5EF4-FFF2-40B4-BE49-F238E27FC236}">
                <a16:creationId xmlns:a16="http://schemas.microsoft.com/office/drawing/2014/main" id="{163BC64F-45AB-47A5-B705-F8C12843FE63}"/>
              </a:ext>
            </a:extLst>
          </p:cNvPr>
          <p:cNvPicPr>
            <a:picLocks noChangeAspect="1"/>
          </p:cNvPicPr>
          <p:nvPr userDrawn="1"/>
        </p:nvPicPr>
        <p:blipFill>
          <a:blip r:embed="rId2"/>
          <a:stretch>
            <a:fillRect/>
          </a:stretch>
        </p:blipFill>
        <p:spPr>
          <a:xfrm>
            <a:off x="10248202" y="6381749"/>
            <a:ext cx="1328420" cy="304800"/>
          </a:xfrm>
          <a:prstGeom prst="rect">
            <a:avLst/>
          </a:prstGeom>
        </p:spPr>
      </p:pic>
      <p:sp>
        <p:nvSpPr>
          <p:cNvPr id="10" name="AIR.org">
            <a:extLst>
              <a:ext uri="{FF2B5EF4-FFF2-40B4-BE49-F238E27FC236}">
                <a16:creationId xmlns:a16="http://schemas.microsoft.com/office/drawing/2014/main" id="{B4C415D7-9581-413E-93E1-12EEE3D6A313}"/>
              </a:ext>
            </a:extLst>
          </p:cNvPr>
          <p:cNvSpPr txBox="1"/>
          <p:nvPr userDrawn="1"/>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dirty="0">
                <a:solidFill>
                  <a:schemeClr val="bg2"/>
                </a:solidFill>
              </a:rPr>
              <a:t>| AIR.ORG</a:t>
            </a:r>
          </a:p>
        </p:txBody>
      </p:sp>
      <p:sp>
        <p:nvSpPr>
          <p:cNvPr id="2" name="Slide Number Placeholder 1">
            <a:extLst>
              <a:ext uri="{FF2B5EF4-FFF2-40B4-BE49-F238E27FC236}">
                <a16:creationId xmlns:a16="http://schemas.microsoft.com/office/drawing/2014/main" id="{7F484657-EDB7-49B3-A41E-27E7A74592B7}"/>
              </a:ext>
            </a:extLst>
          </p:cNvPr>
          <p:cNvSpPr>
            <a:spLocks noGrp="1"/>
          </p:cNvSpPr>
          <p:nvPr>
            <p:ph type="sldNum" sz="quarter" idx="21"/>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33280377"/>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7B62-AE1F-4F38-A777-728C8348459E}"/>
              </a:ext>
            </a:extLst>
          </p:cNvPr>
          <p:cNvSpPr>
            <a:spLocks noGrp="1"/>
          </p:cNvSpPr>
          <p:nvPr>
            <p:ph type="title" hasCustomPrompt="1"/>
          </p:nvPr>
        </p:nvSpPr>
        <p:spPr>
          <a:xfrm>
            <a:off x="458724" y="110800"/>
            <a:ext cx="11274552" cy="332399"/>
          </a:xfrm>
        </p:spPr>
        <p:txBody>
          <a:bodyPr>
            <a:spAutoFit/>
          </a:bodyPr>
          <a:lstStyle>
            <a:lvl1pPr>
              <a:defRPr sz="2400"/>
            </a:lvl1pPr>
          </a:lstStyle>
          <a:p>
            <a:r>
              <a:rPr lang="en-US"/>
              <a:t>Title Only</a:t>
            </a:r>
          </a:p>
        </p:txBody>
      </p:sp>
      <p:pic>
        <p:nvPicPr>
          <p:cNvPr id="4" name="Picture 3">
            <a:extLst>
              <a:ext uri="{FF2B5EF4-FFF2-40B4-BE49-F238E27FC236}">
                <a16:creationId xmlns:a16="http://schemas.microsoft.com/office/drawing/2014/main" id="{20FFA7A0-6439-41AE-9788-747813269A66}"/>
              </a:ext>
            </a:extLst>
          </p:cNvPr>
          <p:cNvPicPr>
            <a:picLocks noChangeAspect="1"/>
          </p:cNvPicPr>
          <p:nvPr userDrawn="1"/>
        </p:nvPicPr>
        <p:blipFill>
          <a:blip r:embed="rId2"/>
          <a:stretch>
            <a:fillRect/>
          </a:stretch>
        </p:blipFill>
        <p:spPr>
          <a:xfrm>
            <a:off x="10248202" y="6381749"/>
            <a:ext cx="1328420" cy="304800"/>
          </a:xfrm>
          <a:prstGeom prst="rect">
            <a:avLst/>
          </a:prstGeom>
        </p:spPr>
      </p:pic>
      <p:sp>
        <p:nvSpPr>
          <p:cNvPr id="6" name="AIR.org">
            <a:extLst>
              <a:ext uri="{FF2B5EF4-FFF2-40B4-BE49-F238E27FC236}">
                <a16:creationId xmlns:a16="http://schemas.microsoft.com/office/drawing/2014/main" id="{2BB1F451-9AE4-4DEB-AA61-0CC7488FF2C0}"/>
              </a:ext>
            </a:extLst>
          </p:cNvPr>
          <p:cNvSpPr txBox="1"/>
          <p:nvPr userDrawn="1"/>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dirty="0">
                <a:solidFill>
                  <a:schemeClr val="bg2"/>
                </a:solidFill>
              </a:rPr>
              <a:t>| AIR.ORG</a:t>
            </a:r>
          </a:p>
        </p:txBody>
      </p:sp>
      <p:sp>
        <p:nvSpPr>
          <p:cNvPr id="3" name="Slide Number Placeholder 2">
            <a:extLst>
              <a:ext uri="{FF2B5EF4-FFF2-40B4-BE49-F238E27FC236}">
                <a16:creationId xmlns:a16="http://schemas.microsoft.com/office/drawing/2014/main" id="{2E569D37-05E5-4BF7-AC8C-B3BF8A276572}"/>
              </a:ext>
            </a:extLst>
          </p:cNvPr>
          <p:cNvSpPr>
            <a:spLocks noGrp="1"/>
          </p:cNvSpPr>
          <p:nvPr>
            <p:ph type="sldNum" sz="quarter" idx="10"/>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27309620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ig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7B62-AE1F-4F38-A777-728C8348459E}"/>
              </a:ext>
            </a:extLst>
          </p:cNvPr>
          <p:cNvSpPr>
            <a:spLocks noGrp="1"/>
          </p:cNvSpPr>
          <p:nvPr>
            <p:ph type="title" hasCustomPrompt="1"/>
          </p:nvPr>
        </p:nvSpPr>
        <p:spPr>
          <a:xfrm>
            <a:off x="458724" y="1759315"/>
            <a:ext cx="11274552" cy="1211422"/>
          </a:xfrm>
        </p:spPr>
        <p:txBody>
          <a:bodyPr>
            <a:spAutoFit/>
          </a:bodyPr>
          <a:lstStyle>
            <a:lvl1pPr algn="ctr">
              <a:lnSpc>
                <a:spcPct val="80000"/>
              </a:lnSpc>
              <a:defRPr sz="9600"/>
            </a:lvl1pPr>
          </a:lstStyle>
          <a:p>
            <a:r>
              <a:rPr lang="en-US"/>
              <a:t>Title Only</a:t>
            </a:r>
          </a:p>
        </p:txBody>
      </p:sp>
      <p:pic>
        <p:nvPicPr>
          <p:cNvPr id="4" name="Picture 3">
            <a:extLst>
              <a:ext uri="{FF2B5EF4-FFF2-40B4-BE49-F238E27FC236}">
                <a16:creationId xmlns:a16="http://schemas.microsoft.com/office/drawing/2014/main" id="{20FFA7A0-6439-41AE-9788-747813269A66}"/>
              </a:ext>
            </a:extLst>
          </p:cNvPr>
          <p:cNvPicPr>
            <a:picLocks noChangeAspect="1"/>
          </p:cNvPicPr>
          <p:nvPr userDrawn="1"/>
        </p:nvPicPr>
        <p:blipFill>
          <a:blip r:embed="rId2"/>
          <a:stretch>
            <a:fillRect/>
          </a:stretch>
        </p:blipFill>
        <p:spPr>
          <a:xfrm>
            <a:off x="10248202" y="6381749"/>
            <a:ext cx="1328420" cy="304800"/>
          </a:xfrm>
          <a:prstGeom prst="rect">
            <a:avLst/>
          </a:prstGeom>
        </p:spPr>
      </p:pic>
      <p:sp>
        <p:nvSpPr>
          <p:cNvPr id="6" name="AIR.org">
            <a:extLst>
              <a:ext uri="{FF2B5EF4-FFF2-40B4-BE49-F238E27FC236}">
                <a16:creationId xmlns:a16="http://schemas.microsoft.com/office/drawing/2014/main" id="{2BB1F451-9AE4-4DEB-AA61-0CC7488FF2C0}"/>
              </a:ext>
            </a:extLst>
          </p:cNvPr>
          <p:cNvSpPr txBox="1"/>
          <p:nvPr userDrawn="1"/>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dirty="0">
                <a:solidFill>
                  <a:schemeClr val="bg2"/>
                </a:solidFill>
              </a:rPr>
              <a:t>| AIR.ORG</a:t>
            </a:r>
          </a:p>
        </p:txBody>
      </p:sp>
      <p:sp>
        <p:nvSpPr>
          <p:cNvPr id="3" name="Slide Number Placeholder 2">
            <a:extLst>
              <a:ext uri="{FF2B5EF4-FFF2-40B4-BE49-F238E27FC236}">
                <a16:creationId xmlns:a16="http://schemas.microsoft.com/office/drawing/2014/main" id="{2E569D37-05E5-4BF7-AC8C-B3BF8A276572}"/>
              </a:ext>
            </a:extLst>
          </p:cNvPr>
          <p:cNvSpPr>
            <a:spLocks noGrp="1"/>
          </p:cNvSpPr>
          <p:nvPr>
            <p:ph type="sldNum" sz="quarter" idx="10"/>
          </p:nvPr>
        </p:nvSpPr>
        <p:spPr/>
        <p:txBody>
          <a:bodyPr/>
          <a:lstStyle/>
          <a:p>
            <a:fld id="{7E1341B0-7904-4148-9082-6535FE1E4D20}" type="slidenum">
              <a:rPr lang="en-US" smtClean="0"/>
              <a:pPr/>
              <a:t>‹#›</a:t>
            </a:fld>
            <a:endParaRPr lang="en-US" dirty="0"/>
          </a:p>
        </p:txBody>
      </p:sp>
      <p:sp>
        <p:nvSpPr>
          <p:cNvPr id="7" name="Text Placeholder 6">
            <a:extLst>
              <a:ext uri="{FF2B5EF4-FFF2-40B4-BE49-F238E27FC236}">
                <a16:creationId xmlns:a16="http://schemas.microsoft.com/office/drawing/2014/main" id="{AE61E516-8A4D-4ABA-8A8D-371A406A7345}"/>
              </a:ext>
            </a:extLst>
          </p:cNvPr>
          <p:cNvSpPr>
            <a:spLocks noGrp="1"/>
          </p:cNvSpPr>
          <p:nvPr>
            <p:ph type="body" sz="quarter" idx="11"/>
          </p:nvPr>
        </p:nvSpPr>
        <p:spPr>
          <a:xfrm>
            <a:off x="457201" y="3321050"/>
            <a:ext cx="11275484" cy="1889125"/>
          </a:xfrm>
        </p:spPr>
        <p:txBody>
          <a:bodyPr>
            <a:normAutofit/>
          </a:bodyPr>
          <a:lstStyle>
            <a:lvl1pPr marL="0" indent="0" algn="ctr">
              <a:lnSpc>
                <a:spcPct val="100000"/>
              </a:lnSpc>
              <a:spcBef>
                <a:spcPts val="0"/>
              </a:spcBef>
              <a:spcAft>
                <a:spcPts val="2400"/>
              </a:spcAft>
              <a:buNone/>
              <a:defRPr sz="3600" b="1">
                <a:solidFill>
                  <a:schemeClr val="accent1"/>
                </a:solidFill>
              </a:defRPr>
            </a:lvl1pPr>
            <a:lvl2pPr marL="240030" indent="0">
              <a:buNone/>
              <a:defRPr/>
            </a:lvl2pPr>
            <a:lvl3pPr marL="480060" indent="0">
              <a:buNone/>
              <a:defRPr/>
            </a:lvl3pPr>
            <a:lvl4pPr marL="720090" indent="0">
              <a:buNone/>
              <a:defRPr/>
            </a:lvl4pPr>
            <a:lvl5pPr marL="960120" indent="0">
              <a:buNone/>
              <a:defRPr/>
            </a:lvl5pPr>
          </a:lstStyle>
          <a:p>
            <a:pPr lvl="0"/>
            <a:r>
              <a:rPr lang="en-US"/>
              <a:t>Click to edit Master text styles</a:t>
            </a:r>
          </a:p>
        </p:txBody>
      </p:sp>
    </p:spTree>
    <p:extLst>
      <p:ext uri="{BB962C8B-B14F-4D97-AF65-F5344CB8AC3E}">
        <p14:creationId xmlns:p14="http://schemas.microsoft.com/office/powerpoint/2010/main" val="13414596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ull-bleed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1133856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
        <p:nvSpPr>
          <p:cNvPr id="3" name="Picture Placeholder 2"/>
          <p:cNvSpPr>
            <a:spLocks noGrp="1"/>
          </p:cNvSpPr>
          <p:nvPr>
            <p:ph type="pic" sz="quarter" idx="10" hasCustomPrompt="1"/>
          </p:nvPr>
        </p:nvSpPr>
        <p:spPr>
          <a:xfrm>
            <a:off x="0" y="0"/>
            <a:ext cx="12192000" cy="6858000"/>
          </a:xfrm>
        </p:spPr>
        <p:txBody>
          <a:bodyPr/>
          <a:lstStyle>
            <a:lvl1pPr marL="0" indent="0" algn="l">
              <a:buNone/>
              <a:defRPr/>
            </a:lvl1pPr>
          </a:lstStyle>
          <a:p>
            <a:r>
              <a:rPr lang="en-US" dirty="0"/>
              <a:t>Full-Bleed Photo layout. Click on the icon at the center of the slide to add a picture.</a:t>
            </a:r>
          </a:p>
        </p:txBody>
      </p:sp>
    </p:spTree>
    <p:extLst>
      <p:ext uri="{BB962C8B-B14F-4D97-AF65-F5344CB8AC3E}">
        <p14:creationId xmlns:p14="http://schemas.microsoft.com/office/powerpoint/2010/main" val="3646891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79756D-9862-4A36-A2E6-FA5020BD3CAF}"/>
              </a:ext>
            </a:extLst>
          </p:cNvPr>
          <p:cNvSpPr>
            <a:spLocks noGrp="1"/>
          </p:cNvSpPr>
          <p:nvPr>
            <p:ph type="title" hasCustomPrompt="1"/>
          </p:nvPr>
        </p:nvSpPr>
        <p:spPr/>
        <p:txBody>
          <a:bodyPr/>
          <a:lstStyle/>
          <a:p>
            <a:r>
              <a:rPr lang="en-US"/>
              <a:t>Meet the Presenters</a:t>
            </a:r>
          </a:p>
        </p:txBody>
      </p:sp>
      <p:sp>
        <p:nvSpPr>
          <p:cNvPr id="51" name="Picture Placeholder 1">
            <a:extLst>
              <a:ext uri="{FF2B5EF4-FFF2-40B4-BE49-F238E27FC236}">
                <a16:creationId xmlns:a16="http://schemas.microsoft.com/office/drawing/2014/main" id="{2BE7D2E4-BBB1-4B4E-816A-2B6268CBAA42}"/>
              </a:ext>
            </a:extLst>
          </p:cNvPr>
          <p:cNvSpPr>
            <a:spLocks noGrp="1"/>
          </p:cNvSpPr>
          <p:nvPr>
            <p:ph type="pic" sz="quarter" idx="41" hasCustomPrompt="1"/>
          </p:nvPr>
        </p:nvSpPr>
        <p:spPr>
          <a:xfrm>
            <a:off x="609600" y="2020558"/>
            <a:ext cx="1999488"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52" name="Name 1">
            <a:extLst>
              <a:ext uri="{FF2B5EF4-FFF2-40B4-BE49-F238E27FC236}">
                <a16:creationId xmlns:a16="http://schemas.microsoft.com/office/drawing/2014/main" id="{B5D96F09-0FD6-4384-9C90-FC22E591F373}"/>
              </a:ext>
            </a:extLst>
          </p:cNvPr>
          <p:cNvSpPr>
            <a:spLocks noGrp="1"/>
          </p:cNvSpPr>
          <p:nvPr>
            <p:ph type="body" sz="quarter" idx="42" hasCustomPrompt="1"/>
          </p:nvPr>
        </p:nvSpPr>
        <p:spPr>
          <a:xfrm>
            <a:off x="609600" y="3637301"/>
            <a:ext cx="1999488"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16" name="Text Placeholder 5">
            <a:extLst>
              <a:ext uri="{FF2B5EF4-FFF2-40B4-BE49-F238E27FC236}">
                <a16:creationId xmlns:a16="http://schemas.microsoft.com/office/drawing/2014/main" id="{93AD3706-63C1-409E-9A2D-A800E267D953}"/>
              </a:ext>
            </a:extLst>
          </p:cNvPr>
          <p:cNvSpPr>
            <a:spLocks noGrp="1"/>
          </p:cNvSpPr>
          <p:nvPr>
            <p:ph type="body" sz="quarter" idx="20" hasCustomPrompt="1"/>
          </p:nvPr>
        </p:nvSpPr>
        <p:spPr>
          <a:xfrm>
            <a:off x="838000" y="4034436"/>
            <a:ext cx="1487424"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53" name="Bio 1">
            <a:extLst>
              <a:ext uri="{FF2B5EF4-FFF2-40B4-BE49-F238E27FC236}">
                <a16:creationId xmlns:a16="http://schemas.microsoft.com/office/drawing/2014/main" id="{E76963AC-BE11-44C0-AB5C-3078DA1B4CD6}"/>
              </a:ext>
            </a:extLst>
          </p:cNvPr>
          <p:cNvSpPr>
            <a:spLocks noGrp="1"/>
          </p:cNvSpPr>
          <p:nvPr>
            <p:ph type="body" sz="quarter" idx="43" hasCustomPrompt="1"/>
          </p:nvPr>
        </p:nvSpPr>
        <p:spPr>
          <a:xfrm>
            <a:off x="609600" y="4158509"/>
            <a:ext cx="1999488"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54" name="Picture Placeholder 1">
            <a:extLst>
              <a:ext uri="{FF2B5EF4-FFF2-40B4-BE49-F238E27FC236}">
                <a16:creationId xmlns:a16="http://schemas.microsoft.com/office/drawing/2014/main" id="{A0DA1A41-2CE9-49ED-BD33-3B4A406E97E1}"/>
              </a:ext>
            </a:extLst>
          </p:cNvPr>
          <p:cNvSpPr>
            <a:spLocks noGrp="1"/>
          </p:cNvSpPr>
          <p:nvPr>
            <p:ph type="pic" sz="quarter" idx="44" hasCustomPrompt="1"/>
          </p:nvPr>
        </p:nvSpPr>
        <p:spPr>
          <a:xfrm>
            <a:off x="3650996" y="2020558"/>
            <a:ext cx="1999488"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55" name="Name 1">
            <a:extLst>
              <a:ext uri="{FF2B5EF4-FFF2-40B4-BE49-F238E27FC236}">
                <a16:creationId xmlns:a16="http://schemas.microsoft.com/office/drawing/2014/main" id="{0C995BA3-868A-4621-8FFF-39F3FCA74A14}"/>
              </a:ext>
            </a:extLst>
          </p:cNvPr>
          <p:cNvSpPr>
            <a:spLocks noGrp="1"/>
          </p:cNvSpPr>
          <p:nvPr>
            <p:ph type="body" sz="quarter" idx="45" hasCustomPrompt="1"/>
          </p:nvPr>
        </p:nvSpPr>
        <p:spPr>
          <a:xfrm>
            <a:off x="3650996" y="3637301"/>
            <a:ext cx="1999488"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8" name="Text Placeholder 5">
            <a:extLst>
              <a:ext uri="{FF2B5EF4-FFF2-40B4-BE49-F238E27FC236}">
                <a16:creationId xmlns:a16="http://schemas.microsoft.com/office/drawing/2014/main" id="{F60444B6-DEEC-4C47-98B6-A65ED1432952}"/>
              </a:ext>
            </a:extLst>
          </p:cNvPr>
          <p:cNvSpPr>
            <a:spLocks noGrp="1"/>
          </p:cNvSpPr>
          <p:nvPr>
            <p:ph type="body" sz="quarter" idx="53" hasCustomPrompt="1"/>
          </p:nvPr>
        </p:nvSpPr>
        <p:spPr>
          <a:xfrm>
            <a:off x="3907028" y="4034436"/>
            <a:ext cx="1487424"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56" name="Bio 1">
            <a:extLst>
              <a:ext uri="{FF2B5EF4-FFF2-40B4-BE49-F238E27FC236}">
                <a16:creationId xmlns:a16="http://schemas.microsoft.com/office/drawing/2014/main" id="{42E7C7EB-9DA5-4342-BFC3-D45A6E4DEEA4}"/>
              </a:ext>
            </a:extLst>
          </p:cNvPr>
          <p:cNvSpPr>
            <a:spLocks noGrp="1"/>
          </p:cNvSpPr>
          <p:nvPr>
            <p:ph type="body" sz="quarter" idx="46" hasCustomPrompt="1"/>
          </p:nvPr>
        </p:nvSpPr>
        <p:spPr>
          <a:xfrm>
            <a:off x="3650996" y="4158509"/>
            <a:ext cx="1999488"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57" name="Picture Placeholder 1">
            <a:extLst>
              <a:ext uri="{FF2B5EF4-FFF2-40B4-BE49-F238E27FC236}">
                <a16:creationId xmlns:a16="http://schemas.microsoft.com/office/drawing/2014/main" id="{35E14FEF-869F-4A5D-992B-E152EB084833}"/>
              </a:ext>
            </a:extLst>
          </p:cNvPr>
          <p:cNvSpPr>
            <a:spLocks noGrp="1"/>
          </p:cNvSpPr>
          <p:nvPr>
            <p:ph type="pic" sz="quarter" idx="47" hasCustomPrompt="1"/>
          </p:nvPr>
        </p:nvSpPr>
        <p:spPr>
          <a:xfrm>
            <a:off x="6692392" y="2020558"/>
            <a:ext cx="1999488"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58" name="Name 1">
            <a:extLst>
              <a:ext uri="{FF2B5EF4-FFF2-40B4-BE49-F238E27FC236}">
                <a16:creationId xmlns:a16="http://schemas.microsoft.com/office/drawing/2014/main" id="{DDA7FE58-39FD-400B-9B48-3DB36CEB8341}"/>
              </a:ext>
            </a:extLst>
          </p:cNvPr>
          <p:cNvSpPr>
            <a:spLocks noGrp="1"/>
          </p:cNvSpPr>
          <p:nvPr>
            <p:ph type="body" sz="quarter" idx="48" hasCustomPrompt="1"/>
          </p:nvPr>
        </p:nvSpPr>
        <p:spPr>
          <a:xfrm>
            <a:off x="6692392" y="3637301"/>
            <a:ext cx="1999488"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9" name="Text Placeholder 5">
            <a:extLst>
              <a:ext uri="{FF2B5EF4-FFF2-40B4-BE49-F238E27FC236}">
                <a16:creationId xmlns:a16="http://schemas.microsoft.com/office/drawing/2014/main" id="{DCE69B5C-A8A5-46D1-A483-38AACC3C45AD}"/>
              </a:ext>
            </a:extLst>
          </p:cNvPr>
          <p:cNvSpPr>
            <a:spLocks noGrp="1"/>
          </p:cNvSpPr>
          <p:nvPr>
            <p:ph type="body" sz="quarter" idx="54" hasCustomPrompt="1"/>
          </p:nvPr>
        </p:nvSpPr>
        <p:spPr>
          <a:xfrm>
            <a:off x="6948424" y="4034436"/>
            <a:ext cx="1487424"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59" name="Bio 1">
            <a:extLst>
              <a:ext uri="{FF2B5EF4-FFF2-40B4-BE49-F238E27FC236}">
                <a16:creationId xmlns:a16="http://schemas.microsoft.com/office/drawing/2014/main" id="{C92D1B9E-3420-4156-8158-1F59E007A578}"/>
              </a:ext>
            </a:extLst>
          </p:cNvPr>
          <p:cNvSpPr>
            <a:spLocks noGrp="1"/>
          </p:cNvSpPr>
          <p:nvPr>
            <p:ph type="body" sz="quarter" idx="49" hasCustomPrompt="1"/>
          </p:nvPr>
        </p:nvSpPr>
        <p:spPr>
          <a:xfrm>
            <a:off x="6692392" y="4158509"/>
            <a:ext cx="1999488"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60" name="Picture Placeholder 1">
            <a:extLst>
              <a:ext uri="{FF2B5EF4-FFF2-40B4-BE49-F238E27FC236}">
                <a16:creationId xmlns:a16="http://schemas.microsoft.com/office/drawing/2014/main" id="{58B570CF-39E3-4FC3-A51F-FA349268FB90}"/>
              </a:ext>
            </a:extLst>
          </p:cNvPr>
          <p:cNvSpPr>
            <a:spLocks noGrp="1"/>
          </p:cNvSpPr>
          <p:nvPr>
            <p:ph type="pic" sz="quarter" idx="50" hasCustomPrompt="1"/>
          </p:nvPr>
        </p:nvSpPr>
        <p:spPr>
          <a:xfrm>
            <a:off x="9733788" y="2020558"/>
            <a:ext cx="1999488"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1" name="Name 1">
            <a:extLst>
              <a:ext uri="{FF2B5EF4-FFF2-40B4-BE49-F238E27FC236}">
                <a16:creationId xmlns:a16="http://schemas.microsoft.com/office/drawing/2014/main" id="{455380DC-A821-4B2B-8D93-C9758F7EE942}"/>
              </a:ext>
            </a:extLst>
          </p:cNvPr>
          <p:cNvSpPr>
            <a:spLocks noGrp="1"/>
          </p:cNvSpPr>
          <p:nvPr>
            <p:ph type="body" sz="quarter" idx="51" hasCustomPrompt="1"/>
          </p:nvPr>
        </p:nvSpPr>
        <p:spPr>
          <a:xfrm>
            <a:off x="9733788" y="3637301"/>
            <a:ext cx="1999488" cy="369887"/>
          </a:xfrm>
          <a:prstGeom prst="rect">
            <a:avLst/>
          </a:prstGeo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20" name="Text Placeholder 5">
            <a:extLst>
              <a:ext uri="{FF2B5EF4-FFF2-40B4-BE49-F238E27FC236}">
                <a16:creationId xmlns:a16="http://schemas.microsoft.com/office/drawing/2014/main" id="{EDE00998-ADFE-48AB-A1E9-450F0F6965E3}"/>
              </a:ext>
            </a:extLst>
          </p:cNvPr>
          <p:cNvSpPr>
            <a:spLocks noGrp="1"/>
          </p:cNvSpPr>
          <p:nvPr>
            <p:ph type="body" sz="quarter" idx="55" hasCustomPrompt="1"/>
          </p:nvPr>
        </p:nvSpPr>
        <p:spPr>
          <a:xfrm>
            <a:off x="9989820" y="4034436"/>
            <a:ext cx="1487424" cy="27432"/>
          </a:xfr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62" name="Bio 1">
            <a:extLst>
              <a:ext uri="{FF2B5EF4-FFF2-40B4-BE49-F238E27FC236}">
                <a16:creationId xmlns:a16="http://schemas.microsoft.com/office/drawing/2014/main" id="{A6AC17DD-B06C-498E-981B-098EF82E3982}"/>
              </a:ext>
            </a:extLst>
          </p:cNvPr>
          <p:cNvSpPr>
            <a:spLocks noGrp="1"/>
          </p:cNvSpPr>
          <p:nvPr>
            <p:ph type="body" sz="quarter" idx="52" hasCustomPrompt="1"/>
          </p:nvPr>
        </p:nvSpPr>
        <p:spPr>
          <a:xfrm>
            <a:off x="9733788" y="4158509"/>
            <a:ext cx="1999488" cy="1142655"/>
          </a:xfrm>
          <a:prstGeom prst="rect">
            <a:avLst/>
          </a:prstGeo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 name="Slide Number Placeholder 1">
            <a:extLst>
              <a:ext uri="{FF2B5EF4-FFF2-40B4-BE49-F238E27FC236}">
                <a16:creationId xmlns:a16="http://schemas.microsoft.com/office/drawing/2014/main" id="{04998144-0708-45FA-9524-084E92DBB91C}"/>
              </a:ext>
            </a:extLst>
          </p:cNvPr>
          <p:cNvSpPr>
            <a:spLocks noGrp="1"/>
          </p:cNvSpPr>
          <p:nvPr>
            <p:ph type="sldNum" sz="quarter" idx="56"/>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7779870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5" name="Content">
            <a:extLst>
              <a:ext uri="{FF2B5EF4-FFF2-40B4-BE49-F238E27FC236}">
                <a16:creationId xmlns:a16="http://schemas.microsoft.com/office/drawing/2014/main" id="{3F54BA3E-11D3-4590-A654-0FFF12190E16}"/>
              </a:ext>
            </a:extLst>
          </p:cNvPr>
          <p:cNvSpPr>
            <a:spLocks noGrp="1"/>
          </p:cNvSpPr>
          <p:nvPr>
            <p:ph type="body" sz="quarter" idx="16" hasCustomPrompt="1"/>
          </p:nvPr>
        </p:nvSpPr>
        <p:spPr>
          <a:xfrm>
            <a:off x="457200" y="1308101"/>
            <a:ext cx="11279717" cy="4498975"/>
          </a:xfrm>
        </p:spPr>
        <p:txBody>
          <a:bodyPr tIns="18288">
            <a:normAutofit/>
          </a:bodyPr>
          <a:lstStyle>
            <a:lvl1pPr marL="347472" indent="-347472">
              <a:buNone/>
              <a:defRPr sz="1800" i="0"/>
            </a:lvl1pPr>
            <a:lvl2pPr marL="240030" indent="0">
              <a:buNone/>
              <a:defRPr sz="1800"/>
            </a:lvl2pPr>
            <a:lvl3pPr marL="480060" indent="0">
              <a:buNone/>
              <a:defRPr sz="1800"/>
            </a:lvl3pPr>
            <a:lvl4pPr marL="720090" indent="0">
              <a:buNone/>
              <a:defRPr sz="1800"/>
            </a:lvl4pPr>
            <a:lvl5pPr marL="960120" indent="0">
              <a:buNone/>
              <a:defRPr sz="1800"/>
            </a:lvl5pPr>
          </a:lstStyle>
          <a:p>
            <a:pPr lvl="0"/>
            <a:r>
              <a:rPr lang="en-US"/>
              <a:t>References are 18 point with a 0.5” hanging indent and follow APA 6th Edition guidelines.</a:t>
            </a:r>
          </a:p>
        </p:txBody>
      </p:sp>
      <p:sp>
        <p:nvSpPr>
          <p:cNvPr id="2" name="Slide Number Placeholder 1">
            <a:extLst>
              <a:ext uri="{FF2B5EF4-FFF2-40B4-BE49-F238E27FC236}">
                <a16:creationId xmlns:a16="http://schemas.microsoft.com/office/drawing/2014/main" id="{E995C5E7-0CCE-47F7-A686-953260412F61}"/>
              </a:ext>
            </a:extLst>
          </p:cNvPr>
          <p:cNvSpPr>
            <a:spLocks noGrp="1"/>
          </p:cNvSpPr>
          <p:nvPr>
            <p:ph type="sldNum" sz="quarter" idx="17"/>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30901476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63296" y="886968"/>
            <a:ext cx="7022592" cy="2002536"/>
          </a:xfrm>
        </p:spPr>
        <p:txBody>
          <a:bodyPr anchor="b">
            <a:normAutofit/>
          </a:bodyPr>
          <a:lstStyle>
            <a:lvl1pPr algn="l">
              <a:defRPr sz="2400" b="0" cap="all" baseline="0">
                <a:solidFill>
                  <a:schemeClr val="bg1"/>
                </a:solidFill>
                <a:latin typeface="+mj-lt"/>
                <a:ea typeface="Tahoma" panose="020B0604030504040204" pitchFamily="34" charset="0"/>
                <a:cs typeface="Arial" panose="020B0604020202020204" pitchFamily="34" charset="0"/>
              </a:defRPr>
            </a:lvl1pPr>
          </a:lstStyle>
          <a:p>
            <a:r>
              <a:rPr lang="en-US"/>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356917"/>
            <a:ext cx="6939941" cy="1904895"/>
          </a:xfrm>
        </p:spPr>
        <p:txBody>
          <a:bodyPr>
            <a:normAutofit/>
          </a:bodyPr>
          <a:lstStyle>
            <a:lvl1pPr marL="0" indent="0" algn="l">
              <a:lnSpc>
                <a:spcPct val="140000"/>
              </a:lnSpc>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Presenter’s Job Title</a:t>
            </a:r>
            <a:br>
              <a:rPr lang="en-US"/>
            </a:br>
            <a:r>
              <a:rPr lang="en-US"/>
              <a:t>+1.202.403.XXXX</a:t>
            </a:r>
            <a:br>
              <a:rPr lang="en-US"/>
            </a:br>
            <a:r>
              <a:rPr lang="en-US"/>
              <a:t>email.address@air.org</a:t>
            </a:r>
          </a:p>
        </p:txBody>
      </p:sp>
      <p:pic>
        <p:nvPicPr>
          <p:cNvPr id="9" name="Picture 8" descr="Logo of American Institutes for Research. Advancing Evidence. Improving Lives.">
            <a:extLst>
              <a:ext uri="{FF2B5EF4-FFF2-40B4-BE49-F238E27FC236}">
                <a16:creationId xmlns:a16="http://schemas.microsoft.com/office/drawing/2014/main" id="{F723C159-3BBE-C54D-9392-2FCBB0C4E7A9}"/>
              </a:ext>
            </a:extLst>
          </p:cNvPr>
          <p:cNvPicPr>
            <a:picLocks noChangeAspect="1"/>
          </p:cNvPicPr>
          <p:nvPr userDrawn="1"/>
        </p:nvPicPr>
        <p:blipFill>
          <a:blip r:embed="rId3"/>
          <a:stretch>
            <a:fillRect/>
          </a:stretch>
        </p:blipFill>
        <p:spPr>
          <a:xfrm>
            <a:off x="9018845" y="549516"/>
            <a:ext cx="2460879" cy="934403"/>
          </a:xfrm>
          <a:prstGeom prst="rect">
            <a:avLst/>
          </a:prstGeom>
        </p:spPr>
      </p:pic>
      <p:sp>
        <p:nvSpPr>
          <p:cNvPr id="10" name="TextBox 9">
            <a:extLst>
              <a:ext uri="{FF2B5EF4-FFF2-40B4-BE49-F238E27FC236}">
                <a16:creationId xmlns:a16="http://schemas.microsoft.com/office/drawing/2014/main" id="{6D35682F-2DFC-6D4A-9319-B6DB0F0EC6C2}"/>
              </a:ext>
            </a:extLst>
          </p:cNvPr>
          <p:cNvSpPr txBox="1"/>
          <p:nvPr userDrawn="1"/>
        </p:nvSpPr>
        <p:spPr>
          <a:xfrm>
            <a:off x="457200" y="5737218"/>
            <a:ext cx="6096000" cy="261610"/>
          </a:xfrm>
          <a:prstGeom prst="rect">
            <a:avLst/>
          </a:prstGeom>
          <a:noFill/>
        </p:spPr>
        <p:txBody>
          <a:bodyPr wrap="square" lIns="0" anchor="b">
            <a:spAutoFit/>
          </a:bodyPr>
          <a:lstStyle/>
          <a:p>
            <a:pPr algn="l"/>
            <a:r>
              <a:rPr lang="en-US" sz="1100" b="0" i="0" spc="150" dirty="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457202" y="3119990"/>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userDrawn="1"/>
        </p:nvSpPr>
        <p:spPr>
          <a:xfrm>
            <a:off x="457201" y="5958723"/>
            <a:ext cx="9051657" cy="670868"/>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bg2"/>
                </a:solidFill>
              </a:rPr>
              <a:t>Notice of Trademark: “American Institutes for Research” and “AIR” are registered trademarks. All other brand, product, or company names are trademarks or registered trademarks of their respective owners.</a:t>
            </a:r>
          </a:p>
          <a:p>
            <a:endParaRPr lang="en-US" sz="600" dirty="0">
              <a:solidFill>
                <a:schemeClr val="bg2"/>
              </a:solidFill>
            </a:endParaRPr>
          </a:p>
          <a:p>
            <a:r>
              <a:rPr lang="en-US" sz="600" dirty="0">
                <a:solidFill>
                  <a:schemeClr val="bg2"/>
                </a:solidFill>
              </a:rPr>
              <a:t>Copyright © 2021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171058" y="6522704"/>
            <a:ext cx="463268" cy="106889"/>
          </a:xfr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XXXXX_MO/21</a:t>
            </a:r>
          </a:p>
        </p:txBody>
      </p:sp>
    </p:spTree>
    <p:extLst>
      <p:ext uri="{BB962C8B-B14F-4D97-AF65-F5344CB8AC3E}">
        <p14:creationId xmlns:p14="http://schemas.microsoft.com/office/powerpoint/2010/main" val="27948566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63296" y="1307592"/>
            <a:ext cx="11274552"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800" baseline="0"/>
            </a:lvl1pPr>
            <a:lvl2pPr marL="171450" indent="-171450">
              <a:lnSpc>
                <a:spcPct val="105000"/>
              </a:lnSpc>
              <a:spcBef>
                <a:spcPts val="450"/>
              </a:spcBef>
              <a:buFont typeface="Arial" panose="020B0604020202020204" pitchFamily="34" charset="0"/>
              <a:buChar char="•"/>
              <a:defRPr sz="1800"/>
            </a:lvl2pPr>
            <a:lvl3pPr marL="342900" indent="-171450">
              <a:lnSpc>
                <a:spcPct val="105000"/>
              </a:lnSpc>
              <a:spcBef>
                <a:spcPts val="450"/>
              </a:spcBef>
              <a:buFont typeface="Calibri" panose="020F0502020204030204" pitchFamily="34" charset="0"/>
              <a:buChar char="–"/>
              <a:defRPr sz="1800"/>
            </a:lvl3pPr>
            <a:lvl4pPr marL="514350" indent="-171450">
              <a:lnSpc>
                <a:spcPct val="105000"/>
              </a:lnSpc>
              <a:spcBef>
                <a:spcPts val="450"/>
              </a:spcBef>
              <a:buFont typeface="Calibri" panose="020F0502020204030204" pitchFamily="34" charset="0"/>
              <a:buChar char="»"/>
              <a:defRPr sz="1800"/>
            </a:lvl4pPr>
            <a:lvl5pPr marL="685800" indent="-171450">
              <a:lnSpc>
                <a:spcPct val="105000"/>
              </a:lnSpc>
              <a:spcBef>
                <a:spcPts val="450"/>
              </a:spcBef>
              <a:buSzPct val="110000"/>
              <a:buFont typeface="Arial" panose="020B0604020202020204" pitchFamily="34" charset="0"/>
              <a:buChar char="•"/>
              <a:defRPr sz="1800"/>
            </a:lvl5pPr>
            <a:lvl6pPr marL="857250" indent="-171450">
              <a:lnSpc>
                <a:spcPct val="105000"/>
              </a:lnSpc>
              <a:spcBef>
                <a:spcPts val="450"/>
              </a:spcBef>
              <a:buFont typeface="Calibri" panose="020F0502020204030204" pitchFamily="34" charset="0"/>
              <a:buChar char="–"/>
              <a:defRPr sz="18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745EA419-568C-4AC6-9D01-46EE7DB162DF}"/>
              </a:ext>
            </a:extLst>
          </p:cNvPr>
          <p:cNvSpPr>
            <a:spLocks noGrp="1"/>
          </p:cNvSpPr>
          <p:nvPr>
            <p:ph type="sldNum" sz="quarter" idx="15"/>
          </p:nvPr>
        </p:nvSpPr>
        <p:spPr/>
        <p:txBody>
          <a:bodyPr/>
          <a:lstStyle/>
          <a:p>
            <a:fld id="{7E1341B0-7904-4148-9082-6535FE1E4D20}" type="slidenum">
              <a:rPr lang="en-US" smtClean="0"/>
              <a:pPr/>
              <a:t>‹#›</a:t>
            </a:fld>
            <a:endParaRPr lang="en-US" dirty="0"/>
          </a:p>
        </p:txBody>
      </p:sp>
    </p:spTree>
    <p:extLst>
      <p:ext uri="{BB962C8B-B14F-4D97-AF65-F5344CB8AC3E}">
        <p14:creationId xmlns:p14="http://schemas.microsoft.com/office/powerpoint/2010/main" val="16384708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DRAFT: NOT FOR DISTRIBUTION</a:t>
            </a:r>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255948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3963194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1" y="1307592"/>
            <a:ext cx="11274425"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4" name="Slide Number Placeholder 3">
            <a:extLst>
              <a:ext uri="{FF2B5EF4-FFF2-40B4-BE49-F238E27FC236}">
                <a16:creationId xmlns:a16="http://schemas.microsoft.com/office/drawing/2014/main" id="{01599495-C9B8-4C2D-9C15-1666A27035A9}"/>
              </a:ext>
            </a:extLst>
          </p:cNvPr>
          <p:cNvSpPr>
            <a:spLocks noGrp="1"/>
          </p:cNvSpPr>
          <p:nvPr>
            <p:ph type="sldNum" sz="quarter" idx="16"/>
          </p:nvPr>
        </p:nvSpPr>
        <p:spPr>
          <a:xfrm>
            <a:off x="457200" y="6363147"/>
            <a:ext cx="2743200" cy="365125"/>
          </a:xfrm>
          <a:prstGeom prst="rect">
            <a:avLst/>
          </a:prstGeom>
        </p:spPr>
        <p:txBody>
          <a:bodyPr/>
          <a:lstStyle/>
          <a:p>
            <a:fld id="{099FCFC3-F25B-8942-B4D0-10B982CA717A}" type="slidenum">
              <a:rPr lang="en-US" smtClean="0"/>
              <a:pPr/>
              <a:t>‹#›</a:t>
            </a:fld>
            <a:endParaRPr lang="en-US" dirty="0"/>
          </a:p>
        </p:txBody>
      </p:sp>
    </p:spTree>
    <p:extLst>
      <p:ext uri="{BB962C8B-B14F-4D97-AF65-F5344CB8AC3E}">
        <p14:creationId xmlns:p14="http://schemas.microsoft.com/office/powerpoint/2010/main" val="3372331791"/>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tal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2074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10160830" cy="1080940"/>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noAutofit/>
          </a:bodyPr>
          <a:lstStyle>
            <a:lvl1pPr>
              <a:defRPr sz="3600"/>
            </a:lvl1pPr>
            <a:lvl2pPr>
              <a:defRPr sz="3200"/>
            </a:lvl2pPr>
            <a:lvl3pPr>
              <a:defRPr sz="2800"/>
            </a:lvl3pPr>
            <a:lvl4pPr>
              <a:defRPr sz="2400"/>
            </a:lvl4pPr>
            <a:lvl5pPr>
              <a:defRPr sz="2000"/>
            </a:lvl5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80322" y="2336872"/>
            <a:ext cx="3790078" cy="3599317"/>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dirty="0"/>
          </a:p>
        </p:txBody>
      </p:sp>
    </p:spTree>
    <p:extLst>
      <p:ext uri="{BB962C8B-B14F-4D97-AF65-F5344CB8AC3E}">
        <p14:creationId xmlns:p14="http://schemas.microsoft.com/office/powerpoint/2010/main" val="407621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theme" Target="../theme/theme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image" Target="../media/image13.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9575" y="753228"/>
            <a:ext cx="9884607" cy="108093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7550981" y="5936186"/>
            <a:ext cx="2743200" cy="548640"/>
          </a:xfrm>
          <a:prstGeom prst="rect">
            <a:avLst/>
          </a:prstGeom>
          <a:solidFill>
            <a:schemeClr val="bg2">
              <a:lumMod val="25000"/>
            </a:schemeClr>
          </a:solidFill>
        </p:spPr>
        <p:txBody>
          <a:bodyPr vert="horz" lIns="91440" tIns="45720" rIns="91440" bIns="45720" rtlCol="0" anchor="ctr"/>
          <a:lstStyle>
            <a:lvl1pPr algn="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3/20/2023</a:t>
            </a:fld>
            <a:endParaRPr lang="en-US" dirty="0"/>
          </a:p>
        </p:txBody>
      </p:sp>
      <p:sp>
        <p:nvSpPr>
          <p:cNvPr id="5" name="Footer Placeholder 4"/>
          <p:cNvSpPr>
            <a:spLocks noGrp="1"/>
          </p:cNvSpPr>
          <p:nvPr>
            <p:ph type="ftr" sz="quarter" idx="3"/>
          </p:nvPr>
        </p:nvSpPr>
        <p:spPr>
          <a:xfrm>
            <a:off x="680321" y="5936187"/>
            <a:ext cx="6870660" cy="548640"/>
          </a:xfrm>
          <a:prstGeom prst="rect">
            <a:avLst/>
          </a:prstGeom>
          <a:solidFill>
            <a:schemeClr val="bg2">
              <a:lumMod val="25000"/>
            </a:schemeClr>
          </a:solidFill>
        </p:spPr>
        <p:txBody>
          <a:bodyPr vert="horz" lIns="91440" tIns="45720" rIns="91440" bIns="45720" rtlCol="0" anchor="ctr"/>
          <a:lstStyle>
            <a:lvl1pPr algn="l">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E1FB74-2C6E-4D64-9E28-55DA4098E714}" type="slidenum">
              <a:rPr lang="en-US" smtClean="0"/>
              <a:t>‹#›</a:t>
            </a:fld>
            <a:endParaRPr lang="en-US" dirty="0"/>
          </a:p>
        </p:txBody>
      </p:sp>
    </p:spTree>
    <p:extLst>
      <p:ext uri="{BB962C8B-B14F-4D97-AF65-F5344CB8AC3E}">
        <p14:creationId xmlns:p14="http://schemas.microsoft.com/office/powerpoint/2010/main" val="1341324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68" r:id="rId8"/>
    <p:sldLayoutId id="2147483703" r:id="rId9"/>
    <p:sldLayoutId id="2147483769" r:id="rId10"/>
    <p:sldLayoutId id="2147483704" r:id="rId11"/>
    <p:sldLayoutId id="2147483705" r:id="rId12"/>
    <p:sldLayoutId id="2147483706" r:id="rId13"/>
    <p:sldLayoutId id="2147483707" r:id="rId14"/>
    <p:sldLayoutId id="2147483708" r:id="rId15"/>
    <p:sldLayoutId id="2147483709" r:id="rId16"/>
    <p:sldLayoutId id="2147483710" r:id="rId17"/>
    <p:sldLayoutId id="2147483818" r:id="rId18"/>
  </p:sldLayoutIdLst>
  <p:txStyles>
    <p:titleStyle>
      <a:lvl1pPr algn="l" defTabSz="914400" rtl="0" eaLnBrk="1" latinLnBrk="0" hangingPunct="1">
        <a:lnSpc>
          <a:spcPct val="90000"/>
        </a:lnSpc>
        <a:spcBef>
          <a:spcPct val="0"/>
        </a:spcBef>
        <a:buNone/>
        <a:defRPr sz="5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125000"/>
        </a:lnSpc>
        <a:spcBef>
          <a:spcPts val="1000"/>
        </a:spcBef>
        <a:buFont typeface="Arial" panose="020B0604020202020204" pitchFamily="34" charset="0"/>
        <a:buChar char="•"/>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53B3F">
            <a:alpha val="99000"/>
          </a:srgbClr>
        </a:solidFill>
        <a:effectLst/>
      </p:bgPr>
    </p:bg>
    <p:spTree>
      <p:nvGrpSpPr>
        <p:cNvPr id="1" name=""/>
        <p:cNvGrpSpPr/>
        <p:nvPr/>
      </p:nvGrpSpPr>
      <p:grpSpPr>
        <a:xfrm>
          <a:off x="0" y="0"/>
          <a:ext cx="0" cy="0"/>
          <a:chOff x="0" y="0"/>
          <a:chExt cx="0" cy="0"/>
        </a:xfrm>
      </p:grpSpPr>
      <p:sp>
        <p:nvSpPr>
          <p:cNvPr id="7" name="Chevron 6"/>
          <p:cNvSpPr/>
          <p:nvPr userDrawn="1"/>
        </p:nvSpPr>
        <p:spPr>
          <a:xfrm>
            <a:off x="1906566" y="0"/>
            <a:ext cx="6858000" cy="6858000"/>
          </a:xfrm>
          <a:prstGeom prst="chevron">
            <a:avLst/>
          </a:prstGeom>
          <a:solidFill>
            <a:srgbClr val="545E6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1" name="Chevron 10"/>
          <p:cNvSpPr/>
          <p:nvPr userDrawn="1"/>
        </p:nvSpPr>
        <p:spPr>
          <a:xfrm>
            <a:off x="5337120" y="0"/>
            <a:ext cx="6858000" cy="6858000"/>
          </a:xfrm>
          <a:prstGeom prst="chevron">
            <a:avLst/>
          </a:prstGeom>
          <a:solidFill>
            <a:srgbClr val="262B2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 name="Title Placeholder 1"/>
          <p:cNvSpPr>
            <a:spLocks noGrp="1"/>
          </p:cNvSpPr>
          <p:nvPr>
            <p:ph type="title"/>
          </p:nvPr>
        </p:nvSpPr>
        <p:spPr>
          <a:xfrm>
            <a:off x="657224" y="499533"/>
            <a:ext cx="10772775" cy="14027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6"/>
          <p:cNvSpPr>
            <a:spLocks noGrp="1"/>
          </p:cNvSpPr>
          <p:nvPr>
            <p:ph type="sldNum" sz="quarter" idx="4"/>
          </p:nvPr>
        </p:nvSpPr>
        <p:spPr>
          <a:xfrm>
            <a:off x="5351927" y="6276001"/>
            <a:ext cx="1285453" cy="354563"/>
          </a:xfrm>
          <a:prstGeom prst="rect">
            <a:avLst/>
          </a:prstGeom>
          <a:noFill/>
        </p:spPr>
        <p:txBody>
          <a:bodyPr anchor="ctr"/>
          <a:lstStyle>
            <a:lvl1pPr algn="ctr">
              <a:defRPr sz="1400">
                <a:solidFill>
                  <a:srgbClr val="FFFFFF">
                    <a:alpha val="50000"/>
                  </a:srgbClr>
                </a:solidFill>
                <a:latin typeface="Open Sans" panose="020B0606030504020204" pitchFamily="34" charset="0"/>
                <a:ea typeface="Open Sans" panose="020B0606030504020204" pitchFamily="34" charset="0"/>
                <a:cs typeface="Open Sans" panose="020B06060305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333438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b="1" kern="1200" spc="-120" baseline="0">
          <a:solidFill>
            <a:srgbClr val="CAA66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7472" indent="-342900" algn="l" defTabSz="914400" rtl="0" eaLnBrk="1" latinLnBrk="0" hangingPunct="1">
        <a:lnSpc>
          <a:spcPct val="85000"/>
        </a:lnSpc>
        <a:spcBef>
          <a:spcPts val="600"/>
        </a:spcBef>
        <a:buFont typeface="Arial" pitchFamily="34" charset="0"/>
        <a:buChar char=" "/>
        <a:defRPr sz="2400"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548640" algn="l" defTabSz="914400" rtl="0" eaLnBrk="1" latinLnBrk="0" hangingPunct="1">
        <a:lnSpc>
          <a:spcPct val="85000"/>
        </a:lnSpc>
        <a:spcBef>
          <a:spcPts val="600"/>
        </a:spcBef>
        <a:buFont typeface="Arial" pitchFamily="34" charset="0"/>
        <a:buChar char=" "/>
        <a:defRPr sz="2000" i="1"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822960" algn="l" defTabSz="914400" rtl="0" eaLnBrk="1" latinLnBrk="0" hangingPunct="1">
        <a:lnSpc>
          <a:spcPct val="85000"/>
        </a:lnSpc>
        <a:spcBef>
          <a:spcPts val="600"/>
        </a:spcBef>
        <a:buFont typeface="Arial" pitchFamily="34" charset="0"/>
        <a:buChar char=" "/>
        <a:defRPr sz="1800"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1097280" algn="l" defTabSz="914400" rtl="0" eaLnBrk="1" latinLnBrk="0" hangingPunct="1">
        <a:lnSpc>
          <a:spcPct val="85000"/>
        </a:lnSpc>
        <a:spcBef>
          <a:spcPts val="600"/>
        </a:spcBef>
        <a:buFont typeface="Arial" pitchFamily="34" charset="0"/>
        <a:buChar char=" "/>
        <a:defRPr sz="1800" kern="1200">
          <a:solidFill>
            <a:srgbClr val="ECECEC"/>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458724" y="0"/>
            <a:ext cx="11274552" cy="1078992"/>
          </a:xfrm>
          <a:prstGeom prst="rect">
            <a:avLst/>
          </a:prstGeom>
        </p:spPr>
        <p:txBody>
          <a:bodyPr vert="horz" lIns="0" tIns="0" rIns="0" bIns="0" rtlCol="0" anchor="b" anchorCtr="0">
            <a:normAutofit/>
          </a:bodyPr>
          <a:lstStyle/>
          <a:p>
            <a:r>
              <a:rPr lang="en-US"/>
              <a:t>Click to edit Master title style</a:t>
            </a:r>
          </a:p>
        </p:txBody>
      </p:sp>
      <p:pic>
        <p:nvPicPr>
          <p:cNvPr id="11" name="Picture 10">
            <a:extLst>
              <a:ext uri="{FF2B5EF4-FFF2-40B4-BE49-F238E27FC236}">
                <a16:creationId xmlns:a16="http://schemas.microsoft.com/office/drawing/2014/main" id="{3690C310-5598-47F6-9010-7C76AEE080C0}"/>
              </a:ext>
            </a:extLst>
          </p:cNvPr>
          <p:cNvPicPr>
            <a:picLocks noChangeAspect="1"/>
          </p:cNvPicPr>
          <p:nvPr userDrawn="1"/>
        </p:nvPicPr>
        <p:blipFill>
          <a:blip r:embed="rId23"/>
          <a:stretch>
            <a:fillRect/>
          </a:stretch>
        </p:blipFill>
        <p:spPr>
          <a:xfrm>
            <a:off x="10248202" y="6381749"/>
            <a:ext cx="1328420" cy="304800"/>
          </a:xfrm>
          <a:prstGeom prst="rect">
            <a:avLst/>
          </a:prstGeom>
        </p:spPr>
      </p:pic>
      <p:cxnSp>
        <p:nvCxnSpPr>
          <p:cNvPr id="17" name="Straight Connector 16">
            <a:extLst>
              <a:ext uri="{FF2B5EF4-FFF2-40B4-BE49-F238E27FC236}">
                <a16:creationId xmlns:a16="http://schemas.microsoft.com/office/drawing/2014/main" id="{2D6C4672-AF0F-4581-A1F3-CB94E73DD38E}"/>
              </a:ext>
            </a:extLst>
          </p:cNvPr>
          <p:cNvCxnSpPr/>
          <p:nvPr userDrawn="1"/>
        </p:nvCxnSpPr>
        <p:spPr>
          <a:xfrm>
            <a:off x="463426" y="1193858"/>
            <a:ext cx="1580535"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4C6678-D1D5-284E-9A16-6E03EDFACA48}"/>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7FADE61-AF78-481E-9705-DE1C8A2D4A2F}"/>
              </a:ext>
            </a:extLst>
          </p:cNvPr>
          <p:cNvSpPr>
            <a:spLocks noGrp="1"/>
          </p:cNvSpPr>
          <p:nvPr>
            <p:ph type="sldNum" sz="quarter" idx="4"/>
          </p:nvPr>
        </p:nvSpPr>
        <p:spPr>
          <a:xfrm>
            <a:off x="457201" y="6414903"/>
            <a:ext cx="345393" cy="261610"/>
          </a:xfrm>
          <a:prstGeom prst="rect">
            <a:avLst/>
          </a:prstGeom>
        </p:spPr>
        <p:txBody>
          <a:bodyPr vert="horz" wrap="none" lIns="0" tIns="45720" rIns="91440" bIns="45720" rtlCol="0" anchor="ctr">
            <a:noAutofit/>
          </a:bodyPr>
          <a:lstStyle>
            <a:lvl1pPr algn="r">
              <a:defRPr sz="1100">
                <a:solidFill>
                  <a:schemeClr val="bg2"/>
                </a:solidFill>
              </a:defRPr>
            </a:lvl1pPr>
          </a:lstStyle>
          <a:p>
            <a:fld id="{7E1341B0-7904-4148-9082-6535FE1E4D20}" type="slidenum">
              <a:rPr lang="en-US" smtClean="0"/>
              <a:pPr/>
              <a:t>‹#›</a:t>
            </a:fld>
            <a:endParaRPr lang="en-US" dirty="0"/>
          </a:p>
        </p:txBody>
      </p:sp>
      <p:sp>
        <p:nvSpPr>
          <p:cNvPr id="4" name="AIR.org">
            <a:extLst>
              <a:ext uri="{FF2B5EF4-FFF2-40B4-BE49-F238E27FC236}">
                <a16:creationId xmlns:a16="http://schemas.microsoft.com/office/drawing/2014/main" id="{514600ED-737F-4132-8905-51F0AF66D67C}"/>
              </a:ext>
            </a:extLst>
          </p:cNvPr>
          <p:cNvSpPr txBox="1"/>
          <p:nvPr userDrawn="1"/>
        </p:nvSpPr>
        <p:spPr>
          <a:xfrm>
            <a:off x="787400" y="6330823"/>
            <a:ext cx="241300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dirty="0">
                <a:solidFill>
                  <a:schemeClr val="bg2"/>
                </a:solidFill>
              </a:rPr>
              <a:t>| AIR.ORG</a:t>
            </a:r>
          </a:p>
        </p:txBody>
      </p:sp>
    </p:spTree>
    <p:extLst>
      <p:ext uri="{BB962C8B-B14F-4D97-AF65-F5344CB8AC3E}">
        <p14:creationId xmlns:p14="http://schemas.microsoft.com/office/powerpoint/2010/main" val="151079078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Lst>
  <p:hf hdr="0" dt="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chemeClr val="tx1"/>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chemeClr val="tx1"/>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ctr" defTabSz="685800" rtl="0" eaLnBrk="1" latinLnBrk="0" hangingPunct="1">
        <a:defRPr sz="1600" kern="1200">
          <a:solidFill>
            <a:schemeClr val="tx1"/>
          </a:solidFill>
          <a:latin typeface="+mn-lt"/>
          <a:ea typeface="+mn-ea"/>
          <a:cs typeface="+mn-cs"/>
        </a:defRPr>
      </a:lvl1pPr>
      <a:lvl2pPr marL="0" algn="l" defTabSz="685800" rtl="0" eaLnBrk="1" latinLnBrk="0" hangingPunct="1">
        <a:defRPr sz="1600" kern="1200">
          <a:solidFill>
            <a:schemeClr val="tx1"/>
          </a:solidFill>
          <a:latin typeface="+mn-lt"/>
          <a:ea typeface="+mn-ea"/>
          <a:cs typeface="+mn-cs"/>
        </a:defRPr>
      </a:lvl2pPr>
      <a:lvl3pPr marL="342900" algn="l" defTabSz="685800" rtl="0" eaLnBrk="1" latinLnBrk="0" hangingPunct="1">
        <a:defRPr sz="1600" kern="1200">
          <a:solidFill>
            <a:schemeClr val="tx1"/>
          </a:solidFill>
          <a:latin typeface="+mn-lt"/>
          <a:ea typeface="+mn-ea"/>
          <a:cs typeface="+mn-cs"/>
        </a:defRPr>
      </a:lvl3pPr>
      <a:lvl4pPr marL="685800" algn="l" defTabSz="685800" rtl="0" eaLnBrk="1" latinLnBrk="0" hangingPunct="1">
        <a:defRPr sz="1600" kern="1200">
          <a:solidFill>
            <a:schemeClr val="tx1"/>
          </a:solidFill>
          <a:latin typeface="+mn-lt"/>
          <a:ea typeface="+mn-ea"/>
          <a:cs typeface="+mn-cs"/>
        </a:defRPr>
      </a:lvl4pPr>
      <a:lvl5pPr marL="1028700" algn="l" defTabSz="685800" rtl="0" eaLnBrk="1" latinLnBrk="0" hangingPunct="1">
        <a:defRPr sz="1600" kern="1200">
          <a:solidFill>
            <a:schemeClr val="tx1"/>
          </a:solidFill>
          <a:latin typeface="+mn-lt"/>
          <a:ea typeface="+mn-ea"/>
          <a:cs typeface="+mn-cs"/>
        </a:defRPr>
      </a:lvl5pPr>
      <a:lvl6pPr marL="1371600" algn="l" defTabSz="685800" rtl="0" eaLnBrk="1" latinLnBrk="0" hangingPunct="1">
        <a:defRPr sz="1600" kern="1200">
          <a:solidFill>
            <a:schemeClr val="tx1"/>
          </a:solidFill>
          <a:latin typeface="+mn-lt"/>
          <a:ea typeface="+mn-ea"/>
          <a:cs typeface="+mn-cs"/>
        </a:defRPr>
      </a:lvl6pPr>
      <a:lvl7pPr marL="1714500" algn="l" defTabSz="685800" rtl="0" eaLnBrk="1" latinLnBrk="0" hangingPunct="1">
        <a:defRPr sz="1600" kern="1200">
          <a:solidFill>
            <a:schemeClr val="tx1"/>
          </a:solidFill>
          <a:latin typeface="+mn-lt"/>
          <a:ea typeface="+mn-ea"/>
          <a:cs typeface="+mn-cs"/>
        </a:defRPr>
      </a:lvl7pPr>
      <a:lvl8pPr marL="2057400" algn="l" defTabSz="685800" rtl="0" eaLnBrk="1" latinLnBrk="0" hangingPunct="1">
        <a:defRPr sz="1600" kern="1200">
          <a:solidFill>
            <a:schemeClr val="tx1"/>
          </a:solidFill>
          <a:latin typeface="+mn-lt"/>
          <a:ea typeface="+mn-ea"/>
          <a:cs typeface="+mn-cs"/>
        </a:defRPr>
      </a:lvl8pPr>
      <a:lvl9pPr marL="2400300" algn="l" defTabSz="68580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wc.texas.gov/adult-education-literacy-advisory-committe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Hannah.Gourgey@aspeninstitute.org"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hyperlink" Target="https://www.measureofamerica.org/DYinteractive/#Nationa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measureofamerica.org/disconnected-youth/" TargetMode="External"/><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hyperlink" Target="https://aspencommunitysolutions.org/wp-content/uploads/2018/07/Economic_Value_of_Opportunity_Youth_Report.pdf" TargetMode="External"/><Relationship Id="rId5" Type="http://schemas.openxmlformats.org/officeDocument/2006/relationships/image" Target="../media/image23.png"/><Relationship Id="rId10" Type="http://schemas.openxmlformats.org/officeDocument/2006/relationships/hyperlink" Target="https://www.measureofamerica.org/DYinteractive/#State" TargetMode="External"/><Relationship Id="rId4" Type="http://schemas.openxmlformats.org/officeDocument/2006/relationships/image" Target="../media/image22.svg"/><Relationship Id="rId9" Type="http://schemas.openxmlformats.org/officeDocument/2006/relationships/hyperlink" Target="https://measureofamerica.org/disconnected-yout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dallasfed.org/cd/communities/2022/0124"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dallasfed.org/~/media/documents/research/swe/2019/swe1903d.pdf" TargetMode="External"/><Relationship Id="rId3" Type="http://schemas.openxmlformats.org/officeDocument/2006/relationships/image" Target="../media/image28.png"/><Relationship Id="rId7" Type="http://schemas.openxmlformats.org/officeDocument/2006/relationships/hyperlink" Target="https://rptsvr1.tea.texas.gov/acctres/drop_annual/2021/state_demo.html"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measureofamerica.org/disconnected-youth/" TargetMode="External"/><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tea.texas.gov/sites/default/files/dropcomp-2020-21.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1.jp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png"/><Relationship Id="rId9" Type="http://schemas.microsoft.com/office/2007/relationships/diagramDrawing" Target="../diagrams/drawing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7.svg"/></Relationships>
</file>

<file path=ppt/slides/_rels/slide3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jpe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01944" y="2743541"/>
            <a:ext cx="8691106" cy="1373070"/>
          </a:xfrm>
        </p:spPr>
        <p:txBody>
          <a:bodyPr anchor="ctr"/>
          <a:lstStyle/>
          <a:p>
            <a:pPr algn="ctr"/>
            <a:r>
              <a:rPr lang="en-US" sz="3600" dirty="0"/>
              <a:t>Adult Education &amp; Literacy</a:t>
            </a:r>
            <a:br>
              <a:rPr lang="en-US" sz="3600" dirty="0"/>
            </a:br>
            <a:r>
              <a:rPr lang="en-US" sz="3600" dirty="0"/>
              <a:t>Advisory Committee Meeting</a:t>
            </a:r>
            <a:br>
              <a:rPr lang="en-US" sz="3600" dirty="0"/>
            </a:br>
            <a:r>
              <a:rPr lang="en-US" sz="3600" dirty="0"/>
              <a:t>(Virtual)</a:t>
            </a:r>
          </a:p>
        </p:txBody>
      </p:sp>
      <p:sp>
        <p:nvSpPr>
          <p:cNvPr id="9" name="Text Placeholder 8"/>
          <p:cNvSpPr>
            <a:spLocks noGrp="1"/>
          </p:cNvSpPr>
          <p:nvPr>
            <p:ph type="body" sz="quarter" idx="12"/>
          </p:nvPr>
        </p:nvSpPr>
        <p:spPr/>
        <p:txBody>
          <a:bodyPr anchor="ctr"/>
          <a:lstStyle/>
          <a:p>
            <a:pPr algn="ctr"/>
            <a:r>
              <a:rPr lang="en-US" sz="2400" dirty="0">
                <a:solidFill>
                  <a:schemeClr val="bg1"/>
                </a:solidFill>
                <a:latin typeface="Verdana"/>
                <a:ea typeface="Verdana"/>
                <a:cs typeface="Verdana"/>
              </a:rPr>
              <a:t>Wednesday</a:t>
            </a:r>
            <a:endParaRPr lang="en-US" dirty="0">
              <a:solidFill>
                <a:schemeClr val="bg1"/>
              </a:solidFill>
            </a:endParaRPr>
          </a:p>
          <a:p>
            <a:pPr algn="ctr"/>
            <a:r>
              <a:rPr lang="en-US" sz="2400" dirty="0">
                <a:solidFill>
                  <a:schemeClr val="bg1"/>
                </a:solidFill>
                <a:latin typeface="Verdana"/>
                <a:ea typeface="Verdana"/>
              </a:rPr>
              <a:t>March 15</a:t>
            </a:r>
            <a:r>
              <a:rPr lang="en-US" sz="2400" baseline="30000" dirty="0">
                <a:solidFill>
                  <a:schemeClr val="bg1"/>
                </a:solidFill>
                <a:latin typeface="Verdana"/>
                <a:ea typeface="Verdana"/>
              </a:rPr>
              <a:t>th</a:t>
            </a:r>
            <a:r>
              <a:rPr lang="en-US" sz="2400" dirty="0">
                <a:solidFill>
                  <a:schemeClr val="bg1"/>
                </a:solidFill>
                <a:latin typeface="Verdana"/>
                <a:ea typeface="Verdana"/>
              </a:rPr>
              <a:t>, 2023 at 1:30 PM</a:t>
            </a:r>
            <a:endParaRPr lang="en-US" dirty="0">
              <a:solidFill>
                <a:schemeClr val="bg1"/>
              </a:solidFill>
            </a:endParaRPr>
          </a:p>
        </p:txBody>
      </p:sp>
      <p:sp>
        <p:nvSpPr>
          <p:cNvPr id="6" name="Footer Placeholder 4">
            <a:extLst>
              <a:ext uri="{FF2B5EF4-FFF2-40B4-BE49-F238E27FC236}">
                <a16:creationId xmlns:a16="http://schemas.microsoft.com/office/drawing/2014/main" id="{4FD06684-182E-4AC4-8ADA-6FEF1A591FF4}"/>
              </a:ext>
            </a:extLst>
          </p:cNvPr>
          <p:cNvSpPr>
            <a:spLocks noGrp="1"/>
          </p:cNvSpPr>
          <p:nvPr>
            <p:ph type="ftr" sz="quarter" idx="11"/>
          </p:nvPr>
        </p:nvSpPr>
        <p:spPr>
          <a:xfrm>
            <a:off x="0" y="6253316"/>
            <a:ext cx="12192000" cy="604684"/>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000" dirty="0">
                <a:hlinkClick r:id="rId3">
                  <a:extLst>
                    <a:ext uri="{A12FA001-AC4F-418D-AE19-62706E023703}">
                      <ahyp:hlinkClr xmlns:ahyp="http://schemas.microsoft.com/office/drawing/2018/hyperlinkcolor" val="tx"/>
                    </a:ext>
                  </a:extLst>
                </a:hlinkClick>
              </a:rPr>
              <a:t>Agenda &amp; Meeting Materials can be found at: </a:t>
            </a:r>
            <a:br>
              <a:rPr lang="en-US" sz="2000" dirty="0">
                <a:hlinkClick r:id="rId3">
                  <a:extLst>
                    <a:ext uri="{A12FA001-AC4F-418D-AE19-62706E023703}">
                      <ahyp:hlinkClr xmlns:ahyp="http://schemas.microsoft.com/office/drawing/2018/hyperlinkcolor" val="tx"/>
                    </a:ext>
                  </a:extLst>
                </a:hlinkClick>
              </a:rPr>
            </a:br>
            <a:r>
              <a:rPr lang="en-US" sz="2000" dirty="0">
                <a:hlinkClick r:id="rId3">
                  <a:extLst>
                    <a:ext uri="{A12FA001-AC4F-418D-AE19-62706E023703}">
                      <ahyp:hlinkClr xmlns:ahyp="http://schemas.microsoft.com/office/drawing/2018/hyperlinkcolor" val="tx"/>
                    </a:ext>
                  </a:extLst>
                </a:hlinkClick>
              </a:rPr>
              <a:t>https://www.twc.texas.gov/adult-education-literacy-advisory-committee</a:t>
            </a:r>
            <a:r>
              <a:rPr lang="en-US" sz="2000" dirty="0"/>
              <a:t> </a:t>
            </a:r>
          </a:p>
        </p:txBody>
      </p:sp>
    </p:spTree>
    <p:extLst>
      <p:ext uri="{BB962C8B-B14F-4D97-AF65-F5344CB8AC3E}">
        <p14:creationId xmlns:p14="http://schemas.microsoft.com/office/powerpoint/2010/main" val="381946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589B-95A0-4B82-884C-F78495DDDAB4}"/>
              </a:ext>
            </a:extLst>
          </p:cNvPr>
          <p:cNvSpPr>
            <a:spLocks noGrp="1"/>
          </p:cNvSpPr>
          <p:nvPr>
            <p:ph type="title"/>
          </p:nvPr>
        </p:nvSpPr>
        <p:spPr/>
        <p:txBody>
          <a:bodyPr/>
          <a:lstStyle/>
          <a:p>
            <a:r>
              <a:rPr lang="en-US" dirty="0"/>
              <a:t>Roll Call Advisory Committee</a:t>
            </a:r>
          </a:p>
        </p:txBody>
      </p:sp>
      <p:graphicFrame>
        <p:nvGraphicFramePr>
          <p:cNvPr id="3" name="Table 3" descr="Read Member, Location, Representing, affiliation, term expires in that order.  Left to right row across">
            <a:extLst>
              <a:ext uri="{FF2B5EF4-FFF2-40B4-BE49-F238E27FC236}">
                <a16:creationId xmlns:a16="http://schemas.microsoft.com/office/drawing/2014/main" id="{8EEBB621-38A8-901B-702E-49B54D7D22E9}"/>
              </a:ext>
            </a:extLst>
          </p:cNvPr>
          <p:cNvGraphicFramePr>
            <a:graphicFrameLocks noGrp="1"/>
          </p:cNvGraphicFramePr>
          <p:nvPr>
            <p:extLst>
              <p:ext uri="{D42A27DB-BD31-4B8C-83A1-F6EECF244321}">
                <p14:modId xmlns:p14="http://schemas.microsoft.com/office/powerpoint/2010/main" val="2021066335"/>
              </p:ext>
            </p:extLst>
          </p:nvPr>
        </p:nvGraphicFramePr>
        <p:xfrm>
          <a:off x="0" y="2182090"/>
          <a:ext cx="12055730" cy="4339893"/>
        </p:xfrm>
        <a:graphic>
          <a:graphicData uri="http://schemas.openxmlformats.org/drawingml/2006/table">
            <a:tbl>
              <a:tblPr firstRow="1" bandRow="1">
                <a:tableStyleId>{5C22544A-7EE6-4342-B048-85BDC9FD1C3A}</a:tableStyleId>
              </a:tblPr>
              <a:tblGrid>
                <a:gridCol w="2305878">
                  <a:extLst>
                    <a:ext uri="{9D8B030D-6E8A-4147-A177-3AD203B41FA5}">
                      <a16:colId xmlns:a16="http://schemas.microsoft.com/office/drawing/2014/main" val="1684206272"/>
                    </a:ext>
                  </a:extLst>
                </a:gridCol>
                <a:gridCol w="1580322">
                  <a:extLst>
                    <a:ext uri="{9D8B030D-6E8A-4147-A177-3AD203B41FA5}">
                      <a16:colId xmlns:a16="http://schemas.microsoft.com/office/drawing/2014/main" val="4139297527"/>
                    </a:ext>
                  </a:extLst>
                </a:gridCol>
                <a:gridCol w="1858617">
                  <a:extLst>
                    <a:ext uri="{9D8B030D-6E8A-4147-A177-3AD203B41FA5}">
                      <a16:colId xmlns:a16="http://schemas.microsoft.com/office/drawing/2014/main" val="2344958592"/>
                    </a:ext>
                  </a:extLst>
                </a:gridCol>
                <a:gridCol w="4428828">
                  <a:extLst>
                    <a:ext uri="{9D8B030D-6E8A-4147-A177-3AD203B41FA5}">
                      <a16:colId xmlns:a16="http://schemas.microsoft.com/office/drawing/2014/main" val="2721594201"/>
                    </a:ext>
                  </a:extLst>
                </a:gridCol>
                <a:gridCol w="1882085">
                  <a:extLst>
                    <a:ext uri="{9D8B030D-6E8A-4147-A177-3AD203B41FA5}">
                      <a16:colId xmlns:a16="http://schemas.microsoft.com/office/drawing/2014/main" val="2002440978"/>
                    </a:ext>
                  </a:extLst>
                </a:gridCol>
              </a:tblGrid>
              <a:tr h="396067">
                <a:tc>
                  <a:txBody>
                    <a:bodyPr/>
                    <a:lstStyle/>
                    <a:p>
                      <a:r>
                        <a:rPr lang="en-US" dirty="0"/>
                        <a:t>Member</a:t>
                      </a:r>
                    </a:p>
                  </a:txBody>
                  <a:tcPr/>
                </a:tc>
                <a:tc>
                  <a:txBody>
                    <a:bodyPr/>
                    <a:lstStyle/>
                    <a:p>
                      <a:r>
                        <a:rPr lang="en-US" dirty="0"/>
                        <a:t>Location</a:t>
                      </a:r>
                    </a:p>
                  </a:txBody>
                  <a:tcPr/>
                </a:tc>
                <a:tc>
                  <a:txBody>
                    <a:bodyPr/>
                    <a:lstStyle/>
                    <a:p>
                      <a:r>
                        <a:rPr lang="en-US" dirty="0"/>
                        <a:t>Representing</a:t>
                      </a:r>
                    </a:p>
                  </a:txBody>
                  <a:tcPr/>
                </a:tc>
                <a:tc>
                  <a:txBody>
                    <a:bodyPr/>
                    <a:lstStyle/>
                    <a:p>
                      <a:r>
                        <a:rPr lang="en-US" dirty="0"/>
                        <a:t>Affiliation</a:t>
                      </a:r>
                    </a:p>
                  </a:txBody>
                  <a:tcPr/>
                </a:tc>
                <a:tc>
                  <a:txBody>
                    <a:bodyPr/>
                    <a:lstStyle/>
                    <a:p>
                      <a:r>
                        <a:rPr lang="en-US" dirty="0"/>
                        <a:t>Term Expires</a:t>
                      </a:r>
                    </a:p>
                  </a:txBody>
                  <a:tcPr/>
                </a:tc>
                <a:extLst>
                  <a:ext uri="{0D108BD9-81ED-4DB2-BD59-A6C34878D82A}">
                    <a16:rowId xmlns:a16="http://schemas.microsoft.com/office/drawing/2014/main" val="349667246"/>
                  </a:ext>
                </a:extLst>
              </a:tr>
              <a:tr h="682584">
                <a:tc>
                  <a:txBody>
                    <a:bodyPr/>
                    <a:lstStyle/>
                    <a:p>
                      <a:r>
                        <a:rPr lang="en-US" dirty="0"/>
                        <a:t>Steve Banta </a:t>
                      </a:r>
                      <a:br>
                        <a:rPr lang="en-US" dirty="0"/>
                      </a:br>
                      <a:r>
                        <a:rPr lang="en-US" sz="1600" dirty="0"/>
                        <a:t>(Presiding Officer)</a:t>
                      </a:r>
                    </a:p>
                  </a:txBody>
                  <a:tcPr/>
                </a:tc>
                <a:tc>
                  <a:txBody>
                    <a:bodyPr/>
                    <a:lstStyle/>
                    <a:p>
                      <a:r>
                        <a:rPr lang="en-US" dirty="0"/>
                        <a:t>Dallas/ </a:t>
                      </a:r>
                      <a:br>
                        <a:rPr lang="en-US" dirty="0"/>
                      </a:br>
                      <a:r>
                        <a:rPr lang="en-US" dirty="0"/>
                        <a:t>Fort Worth</a:t>
                      </a:r>
                    </a:p>
                  </a:txBody>
                  <a:tcPr/>
                </a:tc>
                <a:tc>
                  <a:txBody>
                    <a:bodyPr/>
                    <a:lstStyle/>
                    <a:p>
                      <a:r>
                        <a:rPr lang="en-US" dirty="0"/>
                        <a:t>Nonprofit</a:t>
                      </a:r>
                    </a:p>
                  </a:txBody>
                  <a:tcPr/>
                </a:tc>
                <a:tc>
                  <a:txBody>
                    <a:bodyPr/>
                    <a:lstStyle/>
                    <a:p>
                      <a:pPr lvl="0">
                        <a:buNone/>
                      </a:pPr>
                      <a:r>
                        <a:rPr lang="en-US" sz="1800" b="0" i="0" u="none" strike="noStrike" noProof="0" dirty="0">
                          <a:latin typeface="Trebuchet MS"/>
                        </a:rPr>
                        <a:t>Executive Director, Literacy Texas</a:t>
                      </a:r>
                      <a:endParaRPr lang="en-US" dirty="0"/>
                    </a:p>
                  </a:txBody>
                  <a:tcPr/>
                </a:tc>
                <a:tc>
                  <a:txBody>
                    <a:bodyPr/>
                    <a:lstStyle/>
                    <a:p>
                      <a:r>
                        <a:rPr lang="en-US" dirty="0"/>
                        <a:t>December 2023</a:t>
                      </a:r>
                    </a:p>
                  </a:txBody>
                  <a:tcPr/>
                </a:tc>
                <a:extLst>
                  <a:ext uri="{0D108BD9-81ED-4DB2-BD59-A6C34878D82A}">
                    <a16:rowId xmlns:a16="http://schemas.microsoft.com/office/drawing/2014/main" val="860904882"/>
                  </a:ext>
                </a:extLst>
              </a:tr>
              <a:tr h="716292">
                <a:tc>
                  <a:txBody>
                    <a:bodyPr/>
                    <a:lstStyle/>
                    <a:p>
                      <a:r>
                        <a:rPr lang="en-US" dirty="0"/>
                        <a:t>Rita Hernandez</a:t>
                      </a:r>
                    </a:p>
                  </a:txBody>
                  <a:tcPr/>
                </a:tc>
                <a:tc>
                  <a:txBody>
                    <a:bodyPr/>
                    <a:lstStyle/>
                    <a:p>
                      <a:r>
                        <a:rPr lang="en-US" dirty="0"/>
                        <a:t>Brownsville</a:t>
                      </a:r>
                    </a:p>
                  </a:txBody>
                  <a:tcPr/>
                </a:tc>
                <a:tc>
                  <a:txBody>
                    <a:bodyPr/>
                    <a:lstStyle/>
                    <a:p>
                      <a:r>
                        <a:rPr lang="en-US" dirty="0"/>
                        <a:t>Nonprofit/</a:t>
                      </a:r>
                      <a:br>
                        <a:rPr lang="en-US" dirty="0"/>
                      </a:br>
                      <a:r>
                        <a:rPr lang="en-US" dirty="0"/>
                        <a:t>Career School</a:t>
                      </a:r>
                    </a:p>
                  </a:txBody>
                  <a:tcPr/>
                </a:tc>
                <a:tc>
                  <a:txBody>
                    <a:bodyPr/>
                    <a:lstStyle/>
                    <a:p>
                      <a:pPr lvl="0">
                        <a:buNone/>
                      </a:pPr>
                      <a:r>
                        <a:rPr lang="en-US" sz="1800" b="0" i="0" u="none" strike="noStrike" noProof="0" dirty="0">
                          <a:latin typeface="Trebuchet MS"/>
                        </a:rPr>
                        <a:t>President, </a:t>
                      </a:r>
                      <a:br>
                        <a:rPr lang="en-US" sz="1800" b="0" i="0" u="none" strike="noStrike" noProof="0" dirty="0">
                          <a:latin typeface="Trebuchet MS"/>
                        </a:rPr>
                      </a:br>
                      <a:r>
                        <a:rPr lang="en-US" sz="1800" b="0" i="0" u="none" strike="noStrike" noProof="0" dirty="0">
                          <a:latin typeface="Trebuchet MS"/>
                        </a:rPr>
                        <a:t>Cameron County Education Initiative</a:t>
                      </a:r>
                      <a:endParaRPr lang="en-US" dirty="0"/>
                    </a:p>
                  </a:txBody>
                  <a:tcPr/>
                </a:tc>
                <a:tc>
                  <a:txBody>
                    <a:bodyPr/>
                    <a:lstStyle/>
                    <a:p>
                      <a:r>
                        <a:rPr lang="en-US" dirty="0"/>
                        <a:t>April 2023</a:t>
                      </a:r>
                    </a:p>
                  </a:txBody>
                  <a:tcPr/>
                </a:tc>
                <a:extLst>
                  <a:ext uri="{0D108BD9-81ED-4DB2-BD59-A6C34878D82A}">
                    <a16:rowId xmlns:a16="http://schemas.microsoft.com/office/drawing/2014/main" val="1211766655"/>
                  </a:ext>
                </a:extLst>
              </a:tr>
              <a:tr h="741574">
                <a:tc>
                  <a:txBody>
                    <a:bodyPr/>
                    <a:lstStyle/>
                    <a:p>
                      <a:r>
                        <a:rPr lang="en-US" dirty="0"/>
                        <a:t>Jauneen Maldonado</a:t>
                      </a:r>
                    </a:p>
                  </a:txBody>
                  <a:tcPr/>
                </a:tc>
                <a:tc>
                  <a:txBody>
                    <a:bodyPr/>
                    <a:lstStyle/>
                    <a:p>
                      <a:r>
                        <a:rPr lang="en-US" dirty="0"/>
                        <a:t>Fort Worth</a:t>
                      </a:r>
                    </a:p>
                  </a:txBody>
                  <a:tcPr/>
                </a:tc>
                <a:tc>
                  <a:txBody>
                    <a:bodyPr/>
                    <a:lstStyle/>
                    <a:p>
                      <a:r>
                        <a:rPr lang="en-US" dirty="0"/>
                        <a:t>Workforce Board</a:t>
                      </a:r>
                    </a:p>
                  </a:txBody>
                  <a:tcPr/>
                </a:tc>
                <a:tc>
                  <a:txBody>
                    <a:bodyPr/>
                    <a:lstStyle/>
                    <a:p>
                      <a:pPr lvl="0">
                        <a:buNone/>
                      </a:pPr>
                      <a:r>
                        <a:rPr lang="en-US" sz="1800" b="0" i="0" u="none" strike="noStrike" noProof="0" dirty="0">
                          <a:latin typeface="Trebuchet MS"/>
                        </a:rPr>
                        <a:t>Director, Adult Education, </a:t>
                      </a:r>
                      <a:br>
                        <a:rPr lang="en-US" sz="1800" b="0" i="0" u="none" strike="noStrike" noProof="0" dirty="0">
                          <a:latin typeface="Trebuchet MS"/>
                        </a:rPr>
                      </a:br>
                      <a:r>
                        <a:rPr lang="en-US" sz="1800" b="0" i="0" u="none" strike="noStrike" noProof="0" dirty="0">
                          <a:latin typeface="Trebuchet MS"/>
                        </a:rPr>
                        <a:t>Workforce Solutions for Tarrant County</a:t>
                      </a:r>
                      <a:endParaRPr lang="en-US" dirty="0"/>
                    </a:p>
                  </a:txBody>
                  <a:tcPr/>
                </a:tc>
                <a:tc>
                  <a:txBody>
                    <a:bodyPr/>
                    <a:lstStyle/>
                    <a:p>
                      <a:r>
                        <a:rPr lang="en-US" dirty="0"/>
                        <a:t>December 2023</a:t>
                      </a:r>
                    </a:p>
                  </a:txBody>
                  <a:tcPr/>
                </a:tc>
                <a:extLst>
                  <a:ext uri="{0D108BD9-81ED-4DB2-BD59-A6C34878D82A}">
                    <a16:rowId xmlns:a16="http://schemas.microsoft.com/office/drawing/2014/main" val="4098967148"/>
                  </a:ext>
                </a:extLst>
              </a:tr>
              <a:tr h="901688">
                <a:tc>
                  <a:txBody>
                    <a:bodyPr/>
                    <a:lstStyle/>
                    <a:p>
                      <a:pPr lvl="0">
                        <a:buNone/>
                      </a:pPr>
                      <a:r>
                        <a:rPr lang="en-US" sz="1800" b="0" i="0" u="none" strike="noStrike" noProof="0" dirty="0">
                          <a:latin typeface="Trebuchet MS"/>
                        </a:rPr>
                        <a:t>Brenda Schofield</a:t>
                      </a:r>
                      <a:endParaRPr lang="en-US" dirty="0"/>
                    </a:p>
                  </a:txBody>
                  <a:tcPr/>
                </a:tc>
                <a:tc>
                  <a:txBody>
                    <a:bodyPr/>
                    <a:lstStyle/>
                    <a:p>
                      <a:r>
                        <a:rPr lang="en-US" dirty="0"/>
                        <a:t>Beaumont </a:t>
                      </a:r>
                    </a:p>
                  </a:txBody>
                  <a:tcPr/>
                </a:tc>
                <a:tc>
                  <a:txBody>
                    <a:bodyPr/>
                    <a:lstStyle/>
                    <a:p>
                      <a:r>
                        <a:rPr lang="en-US" dirty="0"/>
                        <a:t>AEL Provider</a:t>
                      </a:r>
                    </a:p>
                  </a:txBody>
                  <a:tcPr/>
                </a:tc>
                <a:tc>
                  <a:txBody>
                    <a:bodyPr/>
                    <a:lstStyle/>
                    <a:p>
                      <a:pPr lvl="0">
                        <a:buNone/>
                      </a:pPr>
                      <a:r>
                        <a:rPr lang="en-US" sz="1800" b="0" i="0" u="none" strike="noStrike" noProof="0" dirty="0">
                          <a:latin typeface="Trebuchet MS"/>
                        </a:rPr>
                        <a:t>Director of Adult Education and Literacy, </a:t>
                      </a:r>
                      <a:br>
                        <a:rPr lang="en-US" sz="1800" b="0" i="0" u="none" strike="noStrike" noProof="0" dirty="0">
                          <a:latin typeface="Trebuchet MS"/>
                        </a:rPr>
                      </a:br>
                      <a:r>
                        <a:rPr lang="en-US" sz="1800" b="0" i="0" u="none" strike="noStrike" noProof="0" dirty="0">
                          <a:latin typeface="Trebuchet MS"/>
                        </a:rPr>
                        <a:t>Region 5 Education Service Center</a:t>
                      </a:r>
                      <a:endParaRPr lang="en-US" dirty="0"/>
                    </a:p>
                  </a:txBody>
                  <a:tcPr/>
                </a:tc>
                <a:tc>
                  <a:txBody>
                    <a:bodyPr/>
                    <a:lstStyle/>
                    <a:p>
                      <a:r>
                        <a:rPr lang="en-US"/>
                        <a:t>April 2023</a:t>
                      </a:r>
                    </a:p>
                  </a:txBody>
                  <a:tcPr/>
                </a:tc>
                <a:extLst>
                  <a:ext uri="{0D108BD9-81ED-4DB2-BD59-A6C34878D82A}">
                    <a16:rowId xmlns:a16="http://schemas.microsoft.com/office/drawing/2014/main" val="683682843"/>
                  </a:ext>
                </a:extLst>
              </a:tr>
              <a:tr h="901688">
                <a:tc>
                  <a:txBody>
                    <a:bodyPr/>
                    <a:lstStyle/>
                    <a:p>
                      <a:pPr lvl="0">
                        <a:buNone/>
                      </a:pPr>
                      <a:r>
                        <a:rPr lang="en-US" b="0" dirty="0"/>
                        <a:t>Leslie Cantu</a:t>
                      </a:r>
                    </a:p>
                  </a:txBody>
                  <a:tcPr/>
                </a:tc>
                <a:tc>
                  <a:txBody>
                    <a:bodyPr/>
                    <a:lstStyle/>
                    <a:p>
                      <a:r>
                        <a:rPr lang="en-US" b="0" dirty="0"/>
                        <a:t>San Antonio</a:t>
                      </a:r>
                    </a:p>
                  </a:txBody>
                  <a:tcPr/>
                </a:tc>
                <a:tc>
                  <a:txBody>
                    <a:bodyPr/>
                    <a:lstStyle/>
                    <a:p>
                      <a:r>
                        <a:rPr lang="en-US" b="0" dirty="0"/>
                        <a:t>Business</a:t>
                      </a:r>
                    </a:p>
                  </a:txBody>
                  <a:tcPr/>
                </a:tc>
                <a:tc>
                  <a:txBody>
                    <a:bodyPr/>
                    <a:lstStyle/>
                    <a:p>
                      <a:pPr lvl="0">
                        <a:buNone/>
                      </a:pPr>
                      <a:r>
                        <a:rPr lang="en-US" b="0" dirty="0"/>
                        <a:t>Asst. Vice President, Toyotesu </a:t>
                      </a:r>
                    </a:p>
                  </a:txBody>
                  <a:tcPr/>
                </a:tc>
                <a:tc>
                  <a:txBody>
                    <a:bodyPr/>
                    <a:lstStyle/>
                    <a:p>
                      <a:r>
                        <a:rPr lang="en-US" b="0" dirty="0"/>
                        <a:t>October 2024</a:t>
                      </a:r>
                    </a:p>
                  </a:txBody>
                  <a:tcPr/>
                </a:tc>
                <a:extLst>
                  <a:ext uri="{0D108BD9-81ED-4DB2-BD59-A6C34878D82A}">
                    <a16:rowId xmlns:a16="http://schemas.microsoft.com/office/drawing/2014/main" val="3252471346"/>
                  </a:ext>
                </a:extLst>
              </a:tr>
            </a:tbl>
          </a:graphicData>
        </a:graphic>
      </p:graphicFrame>
    </p:spTree>
    <p:extLst>
      <p:ext uri="{BB962C8B-B14F-4D97-AF65-F5344CB8AC3E}">
        <p14:creationId xmlns:p14="http://schemas.microsoft.com/office/powerpoint/2010/main" val="3222837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E5DCC6-C881-4771-8315-1E532FF80FF5}"/>
              </a:ext>
            </a:extLst>
          </p:cNvPr>
          <p:cNvSpPr>
            <a:spLocks noGrp="1"/>
          </p:cNvSpPr>
          <p:nvPr>
            <p:ph type="title"/>
          </p:nvPr>
        </p:nvSpPr>
        <p:spPr/>
        <p:txBody>
          <a:bodyPr>
            <a:normAutofit/>
          </a:bodyPr>
          <a:lstStyle/>
          <a:p>
            <a:pPr marL="914400" marR="0">
              <a:lnSpc>
                <a:spcPct val="125000"/>
              </a:lnSpc>
              <a:spcBef>
                <a:spcPts val="0"/>
              </a:spcBef>
              <a:spcAft>
                <a:spcPts val="400"/>
              </a:spcAft>
            </a:pPr>
            <a:r>
              <a:rPr lang="en-US" sz="5400" dirty="0">
                <a:solidFill>
                  <a:srgbClr val="414042"/>
                </a:solidFill>
                <a:effectLst/>
                <a:latin typeface="Cambria" panose="02040503050406030204" pitchFamily="18" charset="0"/>
                <a:ea typeface="MS Mincho" panose="02020609040205080304" pitchFamily="49" charset="-128"/>
                <a:cs typeface="Times New Roman" panose="02020603050405020304" pitchFamily="18" charset="0"/>
              </a:rPr>
              <a:t>C</a:t>
            </a:r>
            <a:r>
              <a:rPr lang="en-US" dirty="0"/>
              <a:t>ommittee Presentations</a:t>
            </a:r>
          </a:p>
        </p:txBody>
      </p:sp>
      <p:sp>
        <p:nvSpPr>
          <p:cNvPr id="5" name="Text Placeholder 4">
            <a:extLst>
              <a:ext uri="{FF2B5EF4-FFF2-40B4-BE49-F238E27FC236}">
                <a16:creationId xmlns:a16="http://schemas.microsoft.com/office/drawing/2014/main" id="{765EBE89-43B2-44A2-AB3C-7E80ED67E047}"/>
              </a:ext>
            </a:extLst>
          </p:cNvPr>
          <p:cNvSpPr>
            <a:spLocks noGrp="1"/>
          </p:cNvSpPr>
          <p:nvPr>
            <p:ph type="body" idx="1"/>
          </p:nvPr>
        </p:nvSpPr>
        <p:spPr>
          <a:xfrm>
            <a:off x="983248" y="4182172"/>
            <a:ext cx="9613860" cy="1704017"/>
          </a:xfrm>
        </p:spPr>
        <p:txBody>
          <a:bodyPr>
            <a:normAutofit/>
          </a:bodyPr>
          <a:lstStyle/>
          <a:p>
            <a:r>
              <a:rPr lang="en-US" dirty="0">
                <a:solidFill>
                  <a:srgbClr val="414042"/>
                </a:solidFill>
                <a:effectLst/>
                <a:latin typeface="Cambria" panose="02040503050406030204" pitchFamily="18" charset="0"/>
                <a:ea typeface="Cambria" panose="02040503050406030204" pitchFamily="18" charset="0"/>
                <a:cs typeface="Times New Roman" panose="02020603050405020304" pitchFamily="18" charset="0"/>
              </a:rPr>
              <a:t>First Presenter Hannah Gourgey, PhD  </a:t>
            </a:r>
            <a:br>
              <a:rPr lang="en-US" dirty="0">
                <a:solidFill>
                  <a:srgbClr val="414042"/>
                </a:solidFill>
                <a:effectLst/>
                <a:latin typeface="Cambria" panose="02040503050406030204" pitchFamily="18" charset="0"/>
                <a:ea typeface="Cambria" panose="02040503050406030204" pitchFamily="18" charset="0"/>
                <a:cs typeface="Times New Roman" panose="02020603050405020304" pitchFamily="18" charset="0"/>
              </a:rPr>
            </a:br>
            <a:r>
              <a:rPr lang="en-US" dirty="0">
                <a:solidFill>
                  <a:srgbClr val="414042"/>
                </a:solidFill>
                <a:effectLst/>
                <a:latin typeface="Cambria" panose="02040503050406030204" pitchFamily="18" charset="0"/>
                <a:ea typeface="Cambria" panose="02040503050406030204" pitchFamily="18" charset="0"/>
                <a:cs typeface="Times New Roman" panose="02020603050405020304" pitchFamily="18" charset="0"/>
              </a:rPr>
              <a:t>Second Presenter Tabitha Smith-Moore</a:t>
            </a:r>
            <a:endParaRPr lang="en-US"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827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18BCF-ACD9-468B-874F-D395F8615B09}"/>
              </a:ext>
            </a:extLst>
          </p:cNvPr>
          <p:cNvSpPr>
            <a:spLocks noGrp="1"/>
          </p:cNvSpPr>
          <p:nvPr>
            <p:ph type="title"/>
          </p:nvPr>
        </p:nvSpPr>
        <p:spPr/>
        <p:txBody>
          <a:bodyPr>
            <a:normAutofit/>
          </a:bodyPr>
          <a:lstStyle/>
          <a:p>
            <a:r>
              <a:rPr lang="en-US" sz="4400" dirty="0"/>
              <a:t>Texas Opportunity Youth (Agenda) </a:t>
            </a:r>
          </a:p>
        </p:txBody>
      </p:sp>
      <p:sp>
        <p:nvSpPr>
          <p:cNvPr id="5" name="Content Placeholder 4">
            <a:extLst>
              <a:ext uri="{FF2B5EF4-FFF2-40B4-BE49-F238E27FC236}">
                <a16:creationId xmlns:a16="http://schemas.microsoft.com/office/drawing/2014/main" id="{3D452F2C-D242-4094-81E6-53DCFD5ADC6F}"/>
              </a:ext>
            </a:extLst>
          </p:cNvPr>
          <p:cNvSpPr>
            <a:spLocks noGrp="1"/>
          </p:cNvSpPr>
          <p:nvPr>
            <p:ph idx="1"/>
          </p:nvPr>
        </p:nvSpPr>
        <p:spPr>
          <a:xfrm>
            <a:off x="680322" y="2717605"/>
            <a:ext cx="10814992" cy="3599316"/>
          </a:xfrm>
        </p:spPr>
        <p:txBody>
          <a:bodyPr>
            <a:normAutofit fontScale="92500"/>
          </a:bodyPr>
          <a:lstStyle/>
          <a:p>
            <a:pPr>
              <a:spcBef>
                <a:spcPts val="1800"/>
              </a:spcBef>
              <a:spcAft>
                <a:spcPts val="1800"/>
              </a:spcAft>
            </a:pPr>
            <a:r>
              <a:rPr lang="en-US" sz="3600" dirty="0"/>
              <a:t>Overview of Texas Opportunity Youth</a:t>
            </a:r>
          </a:p>
          <a:p>
            <a:pPr>
              <a:spcBef>
                <a:spcPts val="1800"/>
              </a:spcBef>
              <a:spcAft>
                <a:spcPts val="1800"/>
              </a:spcAft>
            </a:pPr>
            <a:r>
              <a:rPr lang="en-US" sz="3600" dirty="0"/>
              <a:t>Introduction Texas Opportunity Youth Network  </a:t>
            </a:r>
          </a:p>
          <a:p>
            <a:pPr>
              <a:spcBef>
                <a:spcPts val="1800"/>
              </a:spcBef>
              <a:spcAft>
                <a:spcPts val="1800"/>
              </a:spcAft>
            </a:pPr>
            <a:r>
              <a:rPr lang="en-US" sz="3600" dirty="0"/>
              <a:t>High-Level Examples of Effective OY Pathways</a:t>
            </a:r>
          </a:p>
          <a:p>
            <a:pPr marL="0" indent="0">
              <a:spcAft>
                <a:spcPts val="1800"/>
              </a:spcAft>
              <a:buNone/>
            </a:pPr>
            <a:endParaRPr lang="en-US" sz="3600" dirty="0"/>
          </a:p>
        </p:txBody>
      </p:sp>
      <p:pic>
        <p:nvPicPr>
          <p:cNvPr id="2" name="Picture 1">
            <a:extLst>
              <a:ext uri="{FF2B5EF4-FFF2-40B4-BE49-F238E27FC236}">
                <a16:creationId xmlns:a16="http://schemas.microsoft.com/office/drawing/2014/main" id="{5E7F1353-0785-005E-B983-2B0990FAA7D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6236" y="677028"/>
            <a:ext cx="1058156" cy="1304376"/>
          </a:xfrm>
          <a:prstGeom prst="rect">
            <a:avLst/>
          </a:prstGeom>
        </p:spPr>
      </p:pic>
    </p:spTree>
    <p:extLst>
      <p:ext uri="{BB962C8B-B14F-4D97-AF65-F5344CB8AC3E}">
        <p14:creationId xmlns:p14="http://schemas.microsoft.com/office/powerpoint/2010/main" val="2970337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a:t>Texas Opportunity Youth </a:t>
            </a:r>
          </a:p>
        </p:txBody>
      </p:sp>
      <p:sp>
        <p:nvSpPr>
          <p:cNvPr id="13" name="Text Placeholder 12"/>
          <p:cNvSpPr>
            <a:spLocks noGrp="1"/>
          </p:cNvSpPr>
          <p:nvPr>
            <p:ph type="body" idx="1"/>
          </p:nvPr>
        </p:nvSpPr>
        <p:spPr/>
        <p:txBody>
          <a:bodyPr>
            <a:normAutofit fontScale="55000" lnSpcReduction="20000"/>
          </a:bodyPr>
          <a:lstStyle/>
          <a:p>
            <a:r>
              <a:rPr lang="en-US" dirty="0"/>
              <a:t>Hannah Gourgey, Ph.D. </a:t>
            </a:r>
          </a:p>
          <a:p>
            <a:r>
              <a:rPr lang="en-US" dirty="0"/>
              <a:t>Senior Fellow</a:t>
            </a:r>
          </a:p>
          <a:p>
            <a:r>
              <a:rPr lang="en-US" dirty="0"/>
              <a:t>Aspen Institute’s Opportunity Youth Forum </a:t>
            </a:r>
          </a:p>
          <a:p>
            <a:r>
              <a:rPr lang="en-US" dirty="0">
                <a:hlinkClick r:id="rId2"/>
              </a:rPr>
              <a:t>Hannah.Gourgey@aspeninstitute.org</a:t>
            </a:r>
            <a:endParaRPr lang="en-US" dirty="0"/>
          </a:p>
          <a:p>
            <a:endParaRPr lang="en-US" dirty="0"/>
          </a:p>
        </p:txBody>
      </p:sp>
      <p:pic>
        <p:nvPicPr>
          <p:cNvPr id="2" name="Picture 1">
            <a:extLst>
              <a:ext uri="{FF2B5EF4-FFF2-40B4-BE49-F238E27FC236}">
                <a16:creationId xmlns:a16="http://schemas.microsoft.com/office/drawing/2014/main" id="{2BDA8223-6A62-A824-DB7F-3BB0A10C5B9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8808" y="2763101"/>
            <a:ext cx="1058156" cy="1304376"/>
          </a:xfrm>
          <a:prstGeom prst="rect">
            <a:avLst/>
          </a:prstGeom>
        </p:spPr>
      </p:pic>
    </p:spTree>
    <p:extLst>
      <p:ext uri="{BB962C8B-B14F-4D97-AF65-F5344CB8AC3E}">
        <p14:creationId xmlns:p14="http://schemas.microsoft.com/office/powerpoint/2010/main" val="403483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B8B62DE5-96B0-6275-C31B-9EB0DE11D22E}"/>
              </a:ext>
            </a:extLst>
          </p:cNvPr>
          <p:cNvSpPr>
            <a:spLocks noGrp="1"/>
          </p:cNvSpPr>
          <p:nvPr>
            <p:ph sz="half" idx="2"/>
          </p:nvPr>
        </p:nvSpPr>
        <p:spPr>
          <a:xfrm>
            <a:off x="5594350" y="2336800"/>
            <a:ext cx="5798328" cy="3598863"/>
          </a:xfrm>
        </p:spPr>
        <p:txBody>
          <a:bodyPr>
            <a:normAutofit fontScale="85000" lnSpcReduction="20000"/>
          </a:bodyPr>
          <a:lstStyle/>
          <a:p>
            <a:r>
              <a:rPr lang="en-US" sz="2800" dirty="0"/>
              <a:t>Aged 16-24, not in school, not in college or postsecondary, not in work, or working in low-wage, dead-end jobs </a:t>
            </a:r>
          </a:p>
          <a:p>
            <a:endParaRPr lang="en-US" sz="2800" dirty="0"/>
          </a:p>
          <a:p>
            <a:r>
              <a:rPr lang="en-US" sz="2800" dirty="0"/>
              <a:t>Nationwide, there are over </a:t>
            </a:r>
            <a:r>
              <a:rPr lang="en-US" sz="2800" b="1" dirty="0">
                <a:solidFill>
                  <a:srgbClr val="C00000"/>
                </a:solidFill>
              </a:rPr>
              <a:t>5 million </a:t>
            </a:r>
            <a:r>
              <a:rPr lang="en-US" sz="2800" dirty="0"/>
              <a:t>opportunity youth and young adults</a:t>
            </a:r>
          </a:p>
        </p:txBody>
      </p:sp>
      <p:pic>
        <p:nvPicPr>
          <p:cNvPr id="3" name="Content Placeholder 2">
            <a:extLst>
              <a:ext uri="{FF2B5EF4-FFF2-40B4-BE49-F238E27FC236}">
                <a16:creationId xmlns:a16="http://schemas.microsoft.com/office/drawing/2014/main" id="{D89B6C85-B4C1-F9C0-1B1A-4C8540940B2B}"/>
              </a:ext>
              <a:ext uri="{C183D7F6-B498-43B3-948B-1728B52AA6E4}">
                <adec:decorative xmlns:adec="http://schemas.microsoft.com/office/drawing/2017/decorative" val="1"/>
              </a:ext>
            </a:extLst>
          </p:cNvPr>
          <p:cNvPicPr>
            <a:picLocks noGrp="1" noChangeAspect="1"/>
          </p:cNvPicPr>
          <p:nvPr>
            <p:ph sz="half" idx="1"/>
          </p:nvPr>
        </p:nvPicPr>
        <p:blipFill rotWithShape="1">
          <a:blip r:embed="rId2"/>
          <a:srcRect l="6654" t="20238" r="70169" b="38295"/>
          <a:stretch/>
        </p:blipFill>
        <p:spPr>
          <a:xfrm>
            <a:off x="705299" y="2192695"/>
            <a:ext cx="3886252" cy="3912078"/>
          </a:xfrm>
          <a:prstGeom prst="rect">
            <a:avLst/>
          </a:prstGeom>
        </p:spPr>
      </p:pic>
      <p:pic>
        <p:nvPicPr>
          <p:cNvPr id="4" name="Picture 3">
            <a:extLst>
              <a:ext uri="{FF2B5EF4-FFF2-40B4-BE49-F238E27FC236}">
                <a16:creationId xmlns:a16="http://schemas.microsoft.com/office/drawing/2014/main" id="{3BBC1A65-6E70-1009-3B7D-E5C214486EF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0694" y="648268"/>
            <a:ext cx="1058156" cy="1304376"/>
          </a:xfrm>
          <a:prstGeom prst="rect">
            <a:avLst/>
          </a:prstGeom>
        </p:spPr>
      </p:pic>
      <p:sp>
        <p:nvSpPr>
          <p:cNvPr id="5" name="Title 4">
            <a:extLst>
              <a:ext uri="{C183D7F6-B498-43B3-948B-1728B52AA6E4}">
                <adec:decorative xmlns:adec="http://schemas.microsoft.com/office/drawing/2017/decorative" val="0"/>
              </a:ext>
            </a:extLst>
          </p:cNvPr>
          <p:cNvSpPr>
            <a:spLocks noGrp="1"/>
          </p:cNvSpPr>
          <p:nvPr>
            <p:ph type="title"/>
          </p:nvPr>
        </p:nvSpPr>
        <p:spPr/>
        <p:txBody>
          <a:bodyPr/>
          <a:lstStyle/>
          <a:p>
            <a:r>
              <a:rPr lang="en-US" dirty="0"/>
              <a:t>Who are Opportunity Youth </a:t>
            </a:r>
          </a:p>
        </p:txBody>
      </p:sp>
    </p:spTree>
    <p:extLst>
      <p:ext uri="{BB962C8B-B14F-4D97-AF65-F5344CB8AC3E}">
        <p14:creationId xmlns:p14="http://schemas.microsoft.com/office/powerpoint/2010/main" val="16863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 Youth in America</a:t>
            </a:r>
          </a:p>
        </p:txBody>
      </p:sp>
      <p:pic>
        <p:nvPicPr>
          <p:cNvPr id="5" name="Picture 4">
            <a:extLst>
              <a:ext uri="{FF2B5EF4-FFF2-40B4-BE49-F238E27FC236}">
                <a16:creationId xmlns:a16="http://schemas.microsoft.com/office/drawing/2014/main" id="{5E7F1353-0785-005E-B983-2B0990FAA7D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0694" y="648268"/>
            <a:ext cx="1058156" cy="1304376"/>
          </a:xfrm>
          <a:prstGeom prst="rect">
            <a:avLst/>
          </a:prstGeom>
        </p:spPr>
      </p:pic>
      <p:graphicFrame>
        <p:nvGraphicFramePr>
          <p:cNvPr id="4" name="Chart 3" descr="This is a line graph of Youth disconnection rate in percentages.">
            <a:extLst>
              <a:ext uri="{FF2B5EF4-FFF2-40B4-BE49-F238E27FC236}">
                <a16:creationId xmlns:a16="http://schemas.microsoft.com/office/drawing/2014/main" id="{CFAFE108-44C5-F3EA-030D-48F047DC2885}"/>
              </a:ext>
            </a:extLst>
          </p:cNvPr>
          <p:cNvGraphicFramePr>
            <a:graphicFrameLocks/>
          </p:cNvGraphicFramePr>
          <p:nvPr>
            <p:extLst>
              <p:ext uri="{D42A27DB-BD31-4B8C-83A1-F6EECF244321}">
                <p14:modId xmlns:p14="http://schemas.microsoft.com/office/powerpoint/2010/main" val="507088685"/>
              </p:ext>
            </p:extLst>
          </p:nvPr>
        </p:nvGraphicFramePr>
        <p:xfrm>
          <a:off x="0" y="2030681"/>
          <a:ext cx="10462161" cy="482731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7471D3C-D110-6BAE-FC06-7D10020138A2}"/>
              </a:ext>
            </a:extLst>
          </p:cNvPr>
          <p:cNvSpPr txBox="1"/>
          <p:nvPr/>
        </p:nvSpPr>
        <p:spPr>
          <a:xfrm>
            <a:off x="200025" y="6220139"/>
            <a:ext cx="615141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Source: </a:t>
            </a:r>
            <a:r>
              <a:rPr kumimoji="0" lang="en-US" sz="14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https://www.measureofamerica.org/DYinteractive/#National</a:t>
            </a:r>
            <a:endParaRPr kumimoji="0" lang="en-US" sz="1400" b="0"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grpSp>
        <p:nvGrpSpPr>
          <p:cNvPr id="14" name="Group 13" descr="The shape of Texas with 14% inside.&#10;">
            <a:extLst>
              <a:ext uri="{FF2B5EF4-FFF2-40B4-BE49-F238E27FC236}">
                <a16:creationId xmlns:a16="http://schemas.microsoft.com/office/drawing/2014/main" id="{43CB0808-6E19-A02B-2CAF-449319E4DF1C}"/>
              </a:ext>
            </a:extLst>
          </p:cNvPr>
          <p:cNvGrpSpPr/>
          <p:nvPr/>
        </p:nvGrpSpPr>
        <p:grpSpPr>
          <a:xfrm>
            <a:off x="7248976" y="2368199"/>
            <a:ext cx="2495129" cy="2121602"/>
            <a:chOff x="7248976" y="2368199"/>
            <a:chExt cx="2495129" cy="2121602"/>
          </a:xfrm>
        </p:grpSpPr>
        <p:pic>
          <p:nvPicPr>
            <p:cNvPr id="12" name="Picture 2" descr="Texas GEAR UP | College Prep Tools for Students and Educators - Projects">
              <a:extLst>
                <a:ext uri="{FF2B5EF4-FFF2-40B4-BE49-F238E27FC236}">
                  <a16:creationId xmlns:a16="http://schemas.microsoft.com/office/drawing/2014/main" id="{C2CADE2C-A19B-881A-128F-6E0A5ECFD40C}"/>
                </a:ext>
              </a:extLst>
            </p:cNvPr>
            <p:cNvPicPr>
              <a:picLocks noChangeAspect="1" noChangeArrowheads="1"/>
            </p:cNvPicPr>
            <p:nvPr/>
          </p:nvPicPr>
          <p:blipFill>
            <a:blip r:embed="rId5">
              <a:alphaModFix/>
              <a:duotone>
                <a:prstClr val="black"/>
                <a:srgbClr val="D9C3A5">
                  <a:tint val="50000"/>
                  <a:satMod val="180000"/>
                </a:srgbClr>
              </a:duotone>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48976" y="2368199"/>
              <a:ext cx="2495129" cy="21216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AB7FD35-88F2-0C97-D85A-5BF80A362579}"/>
                </a:ext>
              </a:extLst>
            </p:cNvPr>
            <p:cNvSpPr txBox="1"/>
            <p:nvPr/>
          </p:nvSpPr>
          <p:spPr>
            <a:xfrm>
              <a:off x="8288977" y="3136612"/>
              <a:ext cx="997527" cy="584775"/>
            </a:xfrm>
            <a:prstGeom prst="rect">
              <a:avLst/>
            </a:prstGeom>
            <a:noFill/>
          </p:spPr>
          <p:txBody>
            <a:bodyPr wrap="square" rtlCol="0">
              <a:spAutoFit/>
            </a:bodyPr>
            <a:lstStyle/>
            <a:p>
              <a:r>
                <a:rPr lang="en-US" sz="3200" b="1" dirty="0">
                  <a:solidFill>
                    <a:schemeClr val="accent6">
                      <a:lumMod val="50000"/>
                    </a:schemeClr>
                  </a:solidFill>
                </a:rPr>
                <a:t>14%</a:t>
              </a:r>
            </a:p>
          </p:txBody>
        </p:sp>
      </p:grpSp>
    </p:spTree>
    <p:extLst>
      <p:ext uri="{BB962C8B-B14F-4D97-AF65-F5344CB8AC3E}">
        <p14:creationId xmlns:p14="http://schemas.microsoft.com/office/powerpoint/2010/main" val="34241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10 US Opportunity Youth are Texan =500,000+</a:t>
            </a:r>
          </a:p>
        </p:txBody>
      </p:sp>
      <p:pic>
        <p:nvPicPr>
          <p:cNvPr id="5" name="Picture 4">
            <a:extLst>
              <a:ext uri="{FF2B5EF4-FFF2-40B4-BE49-F238E27FC236}">
                <a16:creationId xmlns:a16="http://schemas.microsoft.com/office/drawing/2014/main" id="{5E7F1353-0785-005E-B983-2B0990FAA7D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8194" y="636393"/>
            <a:ext cx="1058156" cy="1304376"/>
          </a:xfrm>
          <a:prstGeom prst="rect">
            <a:avLst/>
          </a:prstGeom>
        </p:spPr>
      </p:pic>
      <p:grpSp>
        <p:nvGrpSpPr>
          <p:cNvPr id="7" name="Group 6" descr="Map of Texas listing specific cities showing how many 16-24 yr. old's are not in school or working">
            <a:extLst>
              <a:ext uri="{FF2B5EF4-FFF2-40B4-BE49-F238E27FC236}">
                <a16:creationId xmlns:a16="http://schemas.microsoft.com/office/drawing/2014/main" id="{695915DA-C933-6C67-5C3E-76AC2FBC6FA4}"/>
              </a:ext>
            </a:extLst>
          </p:cNvPr>
          <p:cNvGrpSpPr/>
          <p:nvPr/>
        </p:nvGrpSpPr>
        <p:grpSpPr>
          <a:xfrm>
            <a:off x="0" y="2087404"/>
            <a:ext cx="6193362" cy="4770596"/>
            <a:chOff x="31922" y="1208215"/>
            <a:chExt cx="6193362" cy="4770596"/>
          </a:xfrm>
        </p:grpSpPr>
        <p:grpSp>
          <p:nvGrpSpPr>
            <p:cNvPr id="8" name="Group 7">
              <a:extLst>
                <a:ext uri="{FF2B5EF4-FFF2-40B4-BE49-F238E27FC236}">
                  <a16:creationId xmlns:a16="http://schemas.microsoft.com/office/drawing/2014/main" id="{659C9D23-9DBF-6B62-1FDC-5C1C711E2500}"/>
                </a:ext>
              </a:extLst>
            </p:cNvPr>
            <p:cNvGrpSpPr/>
            <p:nvPr/>
          </p:nvGrpSpPr>
          <p:grpSpPr>
            <a:xfrm>
              <a:off x="31922" y="1208215"/>
              <a:ext cx="6193362" cy="4770596"/>
              <a:chOff x="8691" y="1039177"/>
              <a:chExt cx="6258693" cy="5026506"/>
            </a:xfrm>
          </p:grpSpPr>
          <p:grpSp>
            <p:nvGrpSpPr>
              <p:cNvPr id="11" name="Group 10">
                <a:extLst>
                  <a:ext uri="{FF2B5EF4-FFF2-40B4-BE49-F238E27FC236}">
                    <a16:creationId xmlns:a16="http://schemas.microsoft.com/office/drawing/2014/main" id="{B11BED5F-B69B-0DA1-4691-2A515DA80485}"/>
                  </a:ext>
                </a:extLst>
              </p:cNvPr>
              <p:cNvGrpSpPr/>
              <p:nvPr/>
            </p:nvGrpSpPr>
            <p:grpSpPr>
              <a:xfrm>
                <a:off x="8691" y="1039177"/>
                <a:ext cx="5689353" cy="5026506"/>
                <a:chOff x="278296" y="267737"/>
                <a:chExt cx="7076661" cy="6252183"/>
              </a:xfrm>
            </p:grpSpPr>
            <p:pic>
              <p:nvPicPr>
                <p:cNvPr id="26" name="Picture 2" descr="Texas GEAR UP | College Prep Tools for Students and Educators - Projects">
                  <a:extLst>
                    <a:ext uri="{FF2B5EF4-FFF2-40B4-BE49-F238E27FC236}">
                      <a16:creationId xmlns:a16="http://schemas.microsoft.com/office/drawing/2014/main" id="{2F87BED0-762B-BD99-E605-86C941D8D2C0}"/>
                    </a:ext>
                  </a:extLst>
                </p:cNvPr>
                <p:cNvPicPr>
                  <a:picLocks noChangeAspect="1" noChangeArrowheads="1"/>
                </p:cNvPicPr>
                <p:nvPr/>
              </p:nvPicPr>
              <p:blipFill>
                <a:blip r:embed="rId4">
                  <a:alphaModFix/>
                  <a:duotone>
                    <a:prstClr val="black"/>
                    <a:srgbClr val="D9C3A5">
                      <a:tint val="50000"/>
                      <a:satMod val="180000"/>
                    </a:srgbClr>
                  </a:duotone>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2999" y="267737"/>
                  <a:ext cx="7011958" cy="6216509"/>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59A59260-AF01-4E40-211D-BD3ADB505B79}"/>
                    </a:ext>
                  </a:extLst>
                </p:cNvPr>
                <p:cNvSpPr/>
                <p:nvPr/>
              </p:nvSpPr>
              <p:spPr>
                <a:xfrm>
                  <a:off x="4964534" y="2092437"/>
                  <a:ext cx="740696" cy="736903"/>
                </a:xfrm>
                <a:prstGeom prst="ellipse">
                  <a:avLst/>
                </a:prstGeom>
                <a:solidFill>
                  <a:srgbClr val="2C2C2C">
                    <a:lumMod val="75000"/>
                    <a:lumOff val="25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anose="020B0503020204020204"/>
                    <a:ea typeface="+mn-ea"/>
                    <a:cs typeface="+mn-cs"/>
                  </a:endParaRPr>
                </a:p>
              </p:txBody>
            </p:sp>
            <p:sp>
              <p:nvSpPr>
                <p:cNvPr id="28" name="Oval 27">
                  <a:extLst>
                    <a:ext uri="{FF2B5EF4-FFF2-40B4-BE49-F238E27FC236}">
                      <a16:creationId xmlns:a16="http://schemas.microsoft.com/office/drawing/2014/main" id="{7DD4503C-F399-9865-DDB7-87AF5FA7C508}"/>
                    </a:ext>
                  </a:extLst>
                </p:cNvPr>
                <p:cNvSpPr/>
                <p:nvPr/>
              </p:nvSpPr>
              <p:spPr>
                <a:xfrm>
                  <a:off x="6198146" y="3770244"/>
                  <a:ext cx="818880" cy="812630"/>
                </a:xfrm>
                <a:prstGeom prst="ellipse">
                  <a:avLst/>
                </a:prstGeom>
                <a:solidFill>
                  <a:srgbClr val="2C2C2C">
                    <a:lumMod val="75000"/>
                    <a:lumOff val="25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anose="020B0503020204020204"/>
                    <a:ea typeface="+mn-ea"/>
                    <a:cs typeface="+mn-cs"/>
                  </a:endParaRPr>
                </a:p>
              </p:txBody>
            </p:sp>
            <p:sp>
              <p:nvSpPr>
                <p:cNvPr id="29" name="Oval 28">
                  <a:extLst>
                    <a:ext uri="{FF2B5EF4-FFF2-40B4-BE49-F238E27FC236}">
                      <a16:creationId xmlns:a16="http://schemas.microsoft.com/office/drawing/2014/main" id="{379CE5F0-DBA1-8755-119F-CB5B8BA8D76D}"/>
                    </a:ext>
                  </a:extLst>
                </p:cNvPr>
                <p:cNvSpPr/>
                <p:nvPr/>
              </p:nvSpPr>
              <p:spPr>
                <a:xfrm>
                  <a:off x="4976192" y="3677479"/>
                  <a:ext cx="353884" cy="351183"/>
                </a:xfrm>
                <a:prstGeom prst="ellipse">
                  <a:avLst/>
                </a:prstGeom>
                <a:solidFill>
                  <a:srgbClr val="2C2C2C">
                    <a:lumMod val="75000"/>
                    <a:lumOff val="25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a:ea typeface="+mn-ea"/>
                    <a:cs typeface="+mn-cs"/>
                  </a:endParaRPr>
                </a:p>
              </p:txBody>
            </p:sp>
            <p:sp>
              <p:nvSpPr>
                <p:cNvPr id="30" name="Oval 29">
                  <a:extLst>
                    <a:ext uri="{FF2B5EF4-FFF2-40B4-BE49-F238E27FC236}">
                      <a16:creationId xmlns:a16="http://schemas.microsoft.com/office/drawing/2014/main" id="{4F8CD742-C50D-BA7C-4899-8A8823E25B2B}"/>
                    </a:ext>
                  </a:extLst>
                </p:cNvPr>
                <p:cNvSpPr/>
                <p:nvPr/>
              </p:nvSpPr>
              <p:spPr>
                <a:xfrm>
                  <a:off x="4672132" y="4051085"/>
                  <a:ext cx="514133" cy="510209"/>
                </a:xfrm>
                <a:prstGeom prst="ellipse">
                  <a:avLst/>
                </a:prstGeom>
                <a:solidFill>
                  <a:srgbClr val="2C2C2C">
                    <a:lumMod val="75000"/>
                    <a:lumOff val="25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a:ea typeface="+mn-ea"/>
                    <a:cs typeface="+mn-cs"/>
                  </a:endParaRPr>
                </a:p>
              </p:txBody>
            </p:sp>
            <p:sp>
              <p:nvSpPr>
                <p:cNvPr id="31" name="Oval 30">
                  <a:extLst>
                    <a:ext uri="{FF2B5EF4-FFF2-40B4-BE49-F238E27FC236}">
                      <a16:creationId xmlns:a16="http://schemas.microsoft.com/office/drawing/2014/main" id="{1F6CF407-9B82-1601-11E8-F087FAEF748B}"/>
                    </a:ext>
                  </a:extLst>
                </p:cNvPr>
                <p:cNvSpPr/>
                <p:nvPr/>
              </p:nvSpPr>
              <p:spPr>
                <a:xfrm>
                  <a:off x="278296" y="2829339"/>
                  <a:ext cx="353884" cy="351183"/>
                </a:xfrm>
                <a:prstGeom prst="ellipse">
                  <a:avLst/>
                </a:prstGeom>
                <a:solidFill>
                  <a:srgbClr val="2C2C2C">
                    <a:lumMod val="75000"/>
                    <a:lumOff val="25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anose="020B0503020204020204"/>
                    <a:ea typeface="+mn-ea"/>
                    <a:cs typeface="+mn-cs"/>
                  </a:endParaRPr>
                </a:p>
              </p:txBody>
            </p:sp>
            <p:sp>
              <p:nvSpPr>
                <p:cNvPr id="32" name="Oval 31">
                  <a:extLst>
                    <a:ext uri="{FF2B5EF4-FFF2-40B4-BE49-F238E27FC236}">
                      <a16:creationId xmlns:a16="http://schemas.microsoft.com/office/drawing/2014/main" id="{F8909CE7-3449-E267-A6B7-FA3D28D8DF10}"/>
                    </a:ext>
                  </a:extLst>
                </p:cNvPr>
                <p:cNvSpPr/>
                <p:nvPr/>
              </p:nvSpPr>
              <p:spPr>
                <a:xfrm>
                  <a:off x="5186265" y="6168737"/>
                  <a:ext cx="353884" cy="351183"/>
                </a:xfrm>
                <a:prstGeom prst="ellipse">
                  <a:avLst/>
                </a:prstGeom>
                <a:solidFill>
                  <a:srgbClr val="2C2C2C">
                    <a:lumMod val="75000"/>
                    <a:lumOff val="25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anose="020B0503020204020204"/>
                    <a:ea typeface="+mn-ea"/>
                    <a:cs typeface="+mn-cs"/>
                  </a:endParaRPr>
                </a:p>
              </p:txBody>
            </p:sp>
            <p:sp>
              <p:nvSpPr>
                <p:cNvPr id="33" name="Oval 32">
                  <a:extLst>
                    <a:ext uri="{FF2B5EF4-FFF2-40B4-BE49-F238E27FC236}">
                      <a16:creationId xmlns:a16="http://schemas.microsoft.com/office/drawing/2014/main" id="{3F17AAE5-BCE6-14D6-B804-F964FBD09463}"/>
                    </a:ext>
                  </a:extLst>
                </p:cNvPr>
                <p:cNvSpPr/>
                <p:nvPr/>
              </p:nvSpPr>
              <p:spPr>
                <a:xfrm>
                  <a:off x="6838294" y="3562464"/>
                  <a:ext cx="231798" cy="230029"/>
                </a:xfrm>
                <a:prstGeom prst="ellipse">
                  <a:avLst/>
                </a:prstGeom>
                <a:solidFill>
                  <a:srgbClr val="2C2C2C">
                    <a:lumMod val="75000"/>
                    <a:lumOff val="25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anose="020B0503020204020204"/>
                    <a:ea typeface="+mn-ea"/>
                    <a:cs typeface="+mn-cs"/>
                  </a:endParaRPr>
                </a:p>
              </p:txBody>
            </p:sp>
            <p:sp>
              <p:nvSpPr>
                <p:cNvPr id="34" name="Oval 33">
                  <a:extLst>
                    <a:ext uri="{FF2B5EF4-FFF2-40B4-BE49-F238E27FC236}">
                      <a16:creationId xmlns:a16="http://schemas.microsoft.com/office/drawing/2014/main" id="{E335F49D-FE04-0831-94C9-EC3FD77B1A3B}"/>
                    </a:ext>
                  </a:extLst>
                </p:cNvPr>
                <p:cNvSpPr/>
                <p:nvPr/>
              </p:nvSpPr>
              <p:spPr>
                <a:xfrm>
                  <a:off x="6785227" y="3342375"/>
                  <a:ext cx="231798" cy="230029"/>
                </a:xfrm>
                <a:prstGeom prst="ellipse">
                  <a:avLst/>
                </a:prstGeom>
                <a:solidFill>
                  <a:srgbClr val="2C2C2C">
                    <a:lumMod val="75000"/>
                    <a:lumOff val="25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anose="020B0503020204020204"/>
                    <a:ea typeface="+mn-ea"/>
                    <a:cs typeface="+mn-cs"/>
                  </a:endParaRPr>
                </a:p>
              </p:txBody>
            </p:sp>
          </p:grpSp>
          <p:sp>
            <p:nvSpPr>
              <p:cNvPr id="12" name="TextBox 11">
                <a:extLst>
                  <a:ext uri="{FF2B5EF4-FFF2-40B4-BE49-F238E27FC236}">
                    <a16:creationId xmlns:a16="http://schemas.microsoft.com/office/drawing/2014/main" id="{FFDB102A-1325-47A0-24B1-857DEACDF77D}"/>
                  </a:ext>
                </a:extLst>
              </p:cNvPr>
              <p:cNvSpPr txBox="1"/>
              <p:nvPr/>
            </p:nvSpPr>
            <p:spPr>
              <a:xfrm>
                <a:off x="4027994" y="3821325"/>
                <a:ext cx="497638" cy="2432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Corbel" panose="020B0503020204020204"/>
                  </a:rPr>
                  <a:t>Austin</a:t>
                </a:r>
              </a:p>
            </p:txBody>
          </p:sp>
          <p:sp>
            <p:nvSpPr>
              <p:cNvPr id="13" name="TextBox 12">
                <a:extLst>
                  <a:ext uri="{FF2B5EF4-FFF2-40B4-BE49-F238E27FC236}">
                    <a16:creationId xmlns:a16="http://schemas.microsoft.com/office/drawing/2014/main" id="{5E9D4819-5007-2B23-0EF9-7FC9A18519FE}"/>
                  </a:ext>
                </a:extLst>
              </p:cNvPr>
              <p:cNvSpPr txBox="1"/>
              <p:nvPr/>
            </p:nvSpPr>
            <p:spPr>
              <a:xfrm>
                <a:off x="3904772" y="4170516"/>
                <a:ext cx="781123" cy="2432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Corbel" panose="020B0503020204020204"/>
                  </a:rPr>
                  <a:t>San Antonio</a:t>
                </a:r>
              </a:p>
            </p:txBody>
          </p:sp>
          <p:sp>
            <p:nvSpPr>
              <p:cNvPr id="14" name="TextBox 13">
                <a:extLst>
                  <a:ext uri="{FF2B5EF4-FFF2-40B4-BE49-F238E27FC236}">
                    <a16:creationId xmlns:a16="http://schemas.microsoft.com/office/drawing/2014/main" id="{C449F5D3-6F44-AB84-44ED-992308D613BA}"/>
                  </a:ext>
                </a:extLst>
              </p:cNvPr>
              <p:cNvSpPr txBox="1"/>
              <p:nvPr/>
            </p:nvSpPr>
            <p:spPr>
              <a:xfrm>
                <a:off x="5344683" y="4194887"/>
                <a:ext cx="596452" cy="2432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C2C2C"/>
                    </a:solidFill>
                    <a:effectLst/>
                    <a:uLnTx/>
                    <a:uFillTx/>
                    <a:latin typeface="Corbel" panose="020B0503020204020204"/>
                  </a:rPr>
                  <a:t>Houston</a:t>
                </a:r>
              </a:p>
            </p:txBody>
          </p:sp>
          <p:sp>
            <p:nvSpPr>
              <p:cNvPr id="15" name="TextBox 14">
                <a:extLst>
                  <a:ext uri="{FF2B5EF4-FFF2-40B4-BE49-F238E27FC236}">
                    <a16:creationId xmlns:a16="http://schemas.microsoft.com/office/drawing/2014/main" id="{D6581B2A-214F-3C35-25EE-E74BC30BACC9}"/>
                  </a:ext>
                </a:extLst>
              </p:cNvPr>
              <p:cNvSpPr txBox="1"/>
              <p:nvPr/>
            </p:nvSpPr>
            <p:spPr>
              <a:xfrm>
                <a:off x="5419283" y="3679675"/>
                <a:ext cx="492778" cy="2432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C2C2C"/>
                    </a:solidFill>
                    <a:effectLst/>
                    <a:uLnTx/>
                    <a:uFillTx/>
                    <a:latin typeface="Corbel" panose="020B0503020204020204"/>
                  </a:rPr>
                  <a:t>Jasper</a:t>
                </a:r>
              </a:p>
            </p:txBody>
          </p:sp>
          <p:sp>
            <p:nvSpPr>
              <p:cNvPr id="16" name="TextBox 15">
                <a:extLst>
                  <a:ext uri="{FF2B5EF4-FFF2-40B4-BE49-F238E27FC236}">
                    <a16:creationId xmlns:a16="http://schemas.microsoft.com/office/drawing/2014/main" id="{E744986D-EE89-8615-937D-B1A1CCDB1870}"/>
                  </a:ext>
                </a:extLst>
              </p:cNvPr>
              <p:cNvSpPr txBox="1"/>
              <p:nvPr/>
            </p:nvSpPr>
            <p:spPr>
              <a:xfrm>
                <a:off x="5384208" y="3508086"/>
                <a:ext cx="883176" cy="2432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C2C2C"/>
                    </a:solidFill>
                    <a:effectLst/>
                    <a:uLnTx/>
                    <a:uFillTx/>
                    <a:latin typeface="Corbel" panose="020B0503020204020204"/>
                  </a:rPr>
                  <a:t>San Augustine</a:t>
                </a:r>
              </a:p>
            </p:txBody>
          </p:sp>
          <p:sp>
            <p:nvSpPr>
              <p:cNvPr id="17" name="TextBox 16">
                <a:extLst>
                  <a:ext uri="{FF2B5EF4-FFF2-40B4-BE49-F238E27FC236}">
                    <a16:creationId xmlns:a16="http://schemas.microsoft.com/office/drawing/2014/main" id="{0BC66827-D65B-A48D-4551-D079067ED7C6}"/>
                  </a:ext>
                </a:extLst>
              </p:cNvPr>
              <p:cNvSpPr txBox="1"/>
              <p:nvPr/>
            </p:nvSpPr>
            <p:spPr>
              <a:xfrm>
                <a:off x="4309176" y="2740365"/>
                <a:ext cx="969032" cy="2432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Corbel" panose="020B0503020204020204"/>
                  </a:rPr>
                  <a:t>Dallas/Ft. Worth</a:t>
                </a:r>
              </a:p>
            </p:txBody>
          </p:sp>
          <p:sp>
            <p:nvSpPr>
              <p:cNvPr id="18" name="TextBox 17">
                <a:extLst>
                  <a:ext uri="{FF2B5EF4-FFF2-40B4-BE49-F238E27FC236}">
                    <a16:creationId xmlns:a16="http://schemas.microsoft.com/office/drawing/2014/main" id="{3EA50D0F-9B40-EE88-6EAF-8111353F2FBF}"/>
                  </a:ext>
                </a:extLst>
              </p:cNvPr>
              <p:cNvSpPr txBox="1"/>
              <p:nvPr/>
            </p:nvSpPr>
            <p:spPr>
              <a:xfrm>
                <a:off x="4197270" y="5801478"/>
                <a:ext cx="1192580" cy="2432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C2C2C"/>
                    </a:solidFill>
                    <a:effectLst/>
                    <a:uLnTx/>
                    <a:uFillTx/>
                    <a:latin typeface="Corbel" panose="020B0503020204020204"/>
                  </a:rPr>
                  <a:t>Brownsville, McAllen</a:t>
                </a:r>
              </a:p>
            </p:txBody>
          </p:sp>
          <p:sp>
            <p:nvSpPr>
              <p:cNvPr id="19" name="TextBox 18">
                <a:extLst>
                  <a:ext uri="{FF2B5EF4-FFF2-40B4-BE49-F238E27FC236}">
                    <a16:creationId xmlns:a16="http://schemas.microsoft.com/office/drawing/2014/main" id="{D51323D4-C6B0-C250-A392-8FBF02838DF9}"/>
                  </a:ext>
                </a:extLst>
              </p:cNvPr>
              <p:cNvSpPr txBox="1"/>
              <p:nvPr/>
            </p:nvSpPr>
            <p:spPr>
              <a:xfrm>
                <a:off x="214895" y="3150108"/>
                <a:ext cx="513282" cy="2308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Corbel" panose="020B0503020204020204"/>
                  </a:rPr>
                  <a:t>El Paso</a:t>
                </a:r>
              </a:p>
            </p:txBody>
          </p:sp>
          <p:sp>
            <p:nvSpPr>
              <p:cNvPr id="20" name="Oval 19">
                <a:extLst>
                  <a:ext uri="{FF2B5EF4-FFF2-40B4-BE49-F238E27FC236}">
                    <a16:creationId xmlns:a16="http://schemas.microsoft.com/office/drawing/2014/main" id="{9874157E-0EEE-2EF1-EC91-0FA7CB187645}"/>
                  </a:ext>
                </a:extLst>
              </p:cNvPr>
              <p:cNvSpPr/>
              <p:nvPr/>
            </p:nvSpPr>
            <p:spPr>
              <a:xfrm>
                <a:off x="1932796" y="1541114"/>
                <a:ext cx="246841" cy="244957"/>
              </a:xfrm>
              <a:prstGeom prst="ellipse">
                <a:avLst/>
              </a:prstGeom>
              <a:solidFill>
                <a:srgbClr val="2C2C2C">
                  <a:lumMod val="75000"/>
                  <a:lumOff val="25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anose="020B0503020204020204"/>
                  <a:ea typeface="+mn-ea"/>
                  <a:cs typeface="+mn-cs"/>
                </a:endParaRPr>
              </a:p>
            </p:txBody>
          </p:sp>
          <p:sp>
            <p:nvSpPr>
              <p:cNvPr id="21" name="Oval 20">
                <a:extLst>
                  <a:ext uri="{FF2B5EF4-FFF2-40B4-BE49-F238E27FC236}">
                    <a16:creationId xmlns:a16="http://schemas.microsoft.com/office/drawing/2014/main" id="{700416C5-8037-E218-438F-457E8FBB0DE4}"/>
                  </a:ext>
                </a:extLst>
              </p:cNvPr>
              <p:cNvSpPr/>
              <p:nvPr/>
            </p:nvSpPr>
            <p:spPr>
              <a:xfrm>
                <a:off x="1814374" y="3020859"/>
                <a:ext cx="234000" cy="232214"/>
              </a:xfrm>
              <a:prstGeom prst="ellipse">
                <a:avLst/>
              </a:prstGeom>
              <a:solidFill>
                <a:srgbClr val="2C2C2C">
                  <a:lumMod val="75000"/>
                  <a:lumOff val="25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anose="020B0503020204020204"/>
                  <a:ea typeface="+mn-ea"/>
                  <a:cs typeface="+mn-cs"/>
                </a:endParaRPr>
              </a:p>
            </p:txBody>
          </p:sp>
          <p:sp>
            <p:nvSpPr>
              <p:cNvPr id="22" name="Oval 21">
                <a:extLst>
                  <a:ext uri="{FF2B5EF4-FFF2-40B4-BE49-F238E27FC236}">
                    <a16:creationId xmlns:a16="http://schemas.microsoft.com/office/drawing/2014/main" id="{02C9084B-8D71-F49A-AA55-868CFA8604F5}"/>
                  </a:ext>
                </a:extLst>
              </p:cNvPr>
              <p:cNvSpPr/>
              <p:nvPr/>
            </p:nvSpPr>
            <p:spPr>
              <a:xfrm>
                <a:off x="1982894" y="2192928"/>
                <a:ext cx="234000" cy="230832"/>
              </a:xfrm>
              <a:prstGeom prst="ellipse">
                <a:avLst/>
              </a:prstGeom>
              <a:solidFill>
                <a:srgbClr val="2C2C2C">
                  <a:lumMod val="75000"/>
                  <a:lumOff val="25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orbel" panose="020B0503020204020204"/>
                  <a:ea typeface="+mn-ea"/>
                  <a:cs typeface="+mn-cs"/>
                </a:endParaRPr>
              </a:p>
            </p:txBody>
          </p:sp>
          <p:sp>
            <p:nvSpPr>
              <p:cNvPr id="23" name="TextBox 22">
                <a:extLst>
                  <a:ext uri="{FF2B5EF4-FFF2-40B4-BE49-F238E27FC236}">
                    <a16:creationId xmlns:a16="http://schemas.microsoft.com/office/drawing/2014/main" id="{B403EEA2-CEF6-86FE-3EC3-634476041E28}"/>
                  </a:ext>
                </a:extLst>
              </p:cNvPr>
              <p:cNvSpPr txBox="1"/>
              <p:nvPr/>
            </p:nvSpPr>
            <p:spPr>
              <a:xfrm>
                <a:off x="1994762" y="3034692"/>
                <a:ext cx="960519" cy="2308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Corbel" panose="020B0503020204020204"/>
                  </a:rPr>
                  <a:t>Midland/Odessa</a:t>
                </a:r>
              </a:p>
            </p:txBody>
          </p:sp>
          <p:sp>
            <p:nvSpPr>
              <p:cNvPr id="24" name="TextBox 23">
                <a:extLst>
                  <a:ext uri="{FF2B5EF4-FFF2-40B4-BE49-F238E27FC236}">
                    <a16:creationId xmlns:a16="http://schemas.microsoft.com/office/drawing/2014/main" id="{CFBECED1-2B8F-EFD9-5E5F-4050275661BF}"/>
                  </a:ext>
                </a:extLst>
              </p:cNvPr>
              <p:cNvSpPr txBox="1"/>
              <p:nvPr/>
            </p:nvSpPr>
            <p:spPr>
              <a:xfrm>
                <a:off x="2166385" y="2190407"/>
                <a:ext cx="602932" cy="2432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Corbel" panose="020B0503020204020204"/>
                  </a:rPr>
                  <a:t>Lubbock</a:t>
                </a:r>
              </a:p>
            </p:txBody>
          </p:sp>
          <p:sp>
            <p:nvSpPr>
              <p:cNvPr id="25" name="TextBox 24">
                <a:extLst>
                  <a:ext uri="{FF2B5EF4-FFF2-40B4-BE49-F238E27FC236}">
                    <a16:creationId xmlns:a16="http://schemas.microsoft.com/office/drawing/2014/main" id="{527FED17-4E87-6E3D-7DC1-CDEB2447F35B}"/>
                  </a:ext>
                </a:extLst>
              </p:cNvPr>
              <p:cNvSpPr txBox="1"/>
              <p:nvPr/>
            </p:nvSpPr>
            <p:spPr>
              <a:xfrm>
                <a:off x="2136751" y="1552710"/>
                <a:ext cx="598072" cy="2432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Corbel" panose="020B0503020204020204"/>
                  </a:rPr>
                  <a:t>Amarillo</a:t>
                </a:r>
              </a:p>
            </p:txBody>
          </p:sp>
        </p:grpSp>
        <p:sp>
          <p:nvSpPr>
            <p:cNvPr id="9" name="Oval 8">
              <a:extLst>
                <a:ext uri="{FF2B5EF4-FFF2-40B4-BE49-F238E27FC236}">
                  <a16:creationId xmlns:a16="http://schemas.microsoft.com/office/drawing/2014/main" id="{18056DE8-68EE-CCC0-4EE9-AD0160AF726A}"/>
                </a:ext>
              </a:extLst>
            </p:cNvPr>
            <p:cNvSpPr/>
            <p:nvPr/>
          </p:nvSpPr>
          <p:spPr>
            <a:xfrm>
              <a:off x="3868500" y="3344596"/>
              <a:ext cx="230179" cy="219080"/>
            </a:xfrm>
            <a:prstGeom prst="ellipse">
              <a:avLst/>
            </a:prstGeom>
            <a:solidFill>
              <a:srgbClr val="2C2C2C">
                <a:lumMod val="75000"/>
                <a:lumOff val="25000"/>
              </a:srgbClr>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97E98DF3-563A-9427-1F4C-3EE729812273}"/>
                </a:ext>
              </a:extLst>
            </p:cNvPr>
            <p:cNvSpPr txBox="1"/>
            <p:nvPr/>
          </p:nvSpPr>
          <p:spPr>
            <a:xfrm>
              <a:off x="4052715" y="3356932"/>
              <a:ext cx="453970" cy="2308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Corbel" panose="020B0503020204020204"/>
                </a:rPr>
                <a:t>Waco</a:t>
              </a:r>
            </a:p>
          </p:txBody>
        </p:sp>
      </p:grpSp>
      <p:grpSp>
        <p:nvGrpSpPr>
          <p:cNvPr id="35" name="Group 34" descr="Map of Texas showing 16-24 year old's who are Opportunity Youth by county.">
            <a:extLst>
              <a:ext uri="{FF2B5EF4-FFF2-40B4-BE49-F238E27FC236}">
                <a16:creationId xmlns:a16="http://schemas.microsoft.com/office/drawing/2014/main" id="{A07623BE-2117-5922-ACE8-049CAA225D05}"/>
              </a:ext>
            </a:extLst>
          </p:cNvPr>
          <p:cNvGrpSpPr/>
          <p:nvPr/>
        </p:nvGrpSpPr>
        <p:grpSpPr>
          <a:xfrm>
            <a:off x="6182915" y="1831100"/>
            <a:ext cx="6371195" cy="4946035"/>
            <a:chOff x="5673091" y="530087"/>
            <a:chExt cx="6472526" cy="5309652"/>
          </a:xfrm>
        </p:grpSpPr>
        <p:pic>
          <p:nvPicPr>
            <p:cNvPr id="36" name="Content Placeholder 6">
              <a:extLst>
                <a:ext uri="{FF2B5EF4-FFF2-40B4-BE49-F238E27FC236}">
                  <a16:creationId xmlns:a16="http://schemas.microsoft.com/office/drawing/2014/main" id="{3DF5818F-5D2C-4A98-249B-1B7F7BC10A59}"/>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7200"/>
                      </a14:imgEffect>
                      <a14:imgEffect>
                        <a14:brightnessContrast contrast="39000"/>
                      </a14:imgEffect>
                    </a14:imgLayer>
                  </a14:imgProps>
                </a:ext>
              </a:extLst>
            </a:blip>
            <a:srcRect l="2363" t="4350" r="7878" b="9368"/>
            <a:stretch/>
          </p:blipFill>
          <p:spPr>
            <a:xfrm>
              <a:off x="5732017" y="532245"/>
              <a:ext cx="6413600" cy="5307494"/>
            </a:xfrm>
            <a:prstGeom prst="rect">
              <a:avLst/>
            </a:prstGeom>
            <a:ln>
              <a:noFill/>
            </a:ln>
          </p:spPr>
        </p:pic>
        <p:sp>
          <p:nvSpPr>
            <p:cNvPr id="38" name="Rectangle 37">
              <a:extLst>
                <a:ext uri="{FF2B5EF4-FFF2-40B4-BE49-F238E27FC236}">
                  <a16:creationId xmlns:a16="http://schemas.microsoft.com/office/drawing/2014/main" id="{79A37939-73AA-81C8-05EA-6469C76C8959}"/>
                </a:ext>
              </a:extLst>
            </p:cNvPr>
            <p:cNvSpPr/>
            <p:nvPr/>
          </p:nvSpPr>
          <p:spPr>
            <a:xfrm>
              <a:off x="9564765" y="530087"/>
              <a:ext cx="2089687" cy="1437732"/>
            </a:xfrm>
            <a:prstGeom prst="rect">
              <a:avLst/>
            </a:prstGeom>
            <a:solidFill>
              <a:srgbClr val="F5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051E4B-5436-3B7E-41B5-33EF041B3703}"/>
                </a:ext>
              </a:extLst>
            </p:cNvPr>
            <p:cNvSpPr/>
            <p:nvPr/>
          </p:nvSpPr>
          <p:spPr>
            <a:xfrm>
              <a:off x="5673091" y="4417627"/>
              <a:ext cx="3178496" cy="1415630"/>
            </a:xfrm>
            <a:prstGeom prst="rect">
              <a:avLst/>
            </a:prstGeom>
            <a:solidFill>
              <a:srgbClr val="F5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BC84396-51A3-AADD-AA4D-839A6501FE0D}"/>
                </a:ext>
              </a:extLst>
            </p:cNvPr>
            <p:cNvSpPr/>
            <p:nvPr/>
          </p:nvSpPr>
          <p:spPr>
            <a:xfrm>
              <a:off x="6536173" y="5432844"/>
              <a:ext cx="2600825" cy="325701"/>
            </a:xfrm>
            <a:prstGeom prst="rect">
              <a:avLst/>
            </a:prstGeom>
            <a:gradFill flip="none" rotWithShape="1">
              <a:gsLst>
                <a:gs pos="50000">
                  <a:srgbClr val="E5ACA9"/>
                </a:gs>
                <a:gs pos="0">
                  <a:srgbClr val="B17591"/>
                </a:gs>
                <a:gs pos="100000">
                  <a:srgbClr val="EFE3C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0D1A8BE-B0A6-BC9E-5ECB-3F7828FDB787}"/>
                </a:ext>
              </a:extLst>
            </p:cNvPr>
            <p:cNvSpPr txBox="1"/>
            <p:nvPr/>
          </p:nvSpPr>
          <p:spPr>
            <a:xfrm>
              <a:off x="6161140" y="5473352"/>
              <a:ext cx="368892" cy="288469"/>
            </a:xfrm>
            <a:prstGeom prst="rect">
              <a:avLst/>
            </a:prstGeom>
            <a:noFill/>
          </p:spPr>
          <p:txBody>
            <a:bodyPr wrap="none" rtlCol="0">
              <a:spAutoFit/>
            </a:bodyPr>
            <a:lstStyle/>
            <a:p>
              <a:r>
                <a:rPr lang="en-US" sz="1100" dirty="0"/>
                <a:t>3%</a:t>
              </a:r>
            </a:p>
          </p:txBody>
        </p:sp>
        <p:sp>
          <p:nvSpPr>
            <p:cNvPr id="42" name="TextBox 41">
              <a:extLst>
                <a:ext uri="{FF2B5EF4-FFF2-40B4-BE49-F238E27FC236}">
                  <a16:creationId xmlns:a16="http://schemas.microsoft.com/office/drawing/2014/main" id="{37389653-E314-D1F0-46A7-6AFBEF3D5ABE}"/>
                </a:ext>
              </a:extLst>
            </p:cNvPr>
            <p:cNvSpPr txBox="1"/>
            <p:nvPr/>
          </p:nvSpPr>
          <p:spPr>
            <a:xfrm>
              <a:off x="9076666" y="5486543"/>
              <a:ext cx="443266" cy="288469"/>
            </a:xfrm>
            <a:prstGeom prst="rect">
              <a:avLst/>
            </a:prstGeom>
            <a:noFill/>
          </p:spPr>
          <p:txBody>
            <a:bodyPr wrap="none" rtlCol="0">
              <a:spAutoFit/>
            </a:bodyPr>
            <a:lstStyle/>
            <a:p>
              <a:r>
                <a:rPr lang="en-US" sz="1100" dirty="0"/>
                <a:t>27%</a:t>
              </a:r>
            </a:p>
          </p:txBody>
        </p:sp>
        <p:sp>
          <p:nvSpPr>
            <p:cNvPr id="43" name="TextBox 42">
              <a:extLst>
                <a:ext uri="{FF2B5EF4-FFF2-40B4-BE49-F238E27FC236}">
                  <a16:creationId xmlns:a16="http://schemas.microsoft.com/office/drawing/2014/main" id="{3FCC2FC2-64B4-8388-C9D1-9292720E4CB7}"/>
                </a:ext>
              </a:extLst>
            </p:cNvPr>
            <p:cNvSpPr txBox="1"/>
            <p:nvPr/>
          </p:nvSpPr>
          <p:spPr>
            <a:xfrm>
              <a:off x="6370190" y="4818033"/>
              <a:ext cx="2794296" cy="619506"/>
            </a:xfrm>
            <a:prstGeom prst="rect">
              <a:avLst/>
            </a:prstGeom>
            <a:noFill/>
          </p:spPr>
          <p:txBody>
            <a:bodyPr wrap="square" rtlCol="0">
              <a:spAutoFit/>
            </a:bodyPr>
            <a:lstStyle/>
            <a:p>
              <a:pPr algn="ctr"/>
              <a:r>
                <a:rPr lang="en-US" sz="1050" dirty="0"/>
                <a:t>2016 Texas share of county population’s 16-24-year-olds who are </a:t>
              </a:r>
            </a:p>
            <a:p>
              <a:pPr algn="ctr"/>
              <a:r>
                <a:rPr lang="en-US" sz="1050" dirty="0"/>
                <a:t>Opportunity Youth </a:t>
              </a:r>
            </a:p>
          </p:txBody>
        </p:sp>
      </p:grpSp>
      <p:sp>
        <p:nvSpPr>
          <p:cNvPr id="44" name="Rectangle 43">
            <a:extLst>
              <a:ext uri="{FF2B5EF4-FFF2-40B4-BE49-F238E27FC236}">
                <a16:creationId xmlns:a16="http://schemas.microsoft.com/office/drawing/2014/main" id="{3407ABA3-1DFF-F04D-1162-66673C0BABC7}"/>
              </a:ext>
            </a:extLst>
          </p:cNvPr>
          <p:cNvSpPr/>
          <p:nvPr/>
        </p:nvSpPr>
        <p:spPr>
          <a:xfrm>
            <a:off x="0" y="6143161"/>
            <a:ext cx="3144152" cy="687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S</a:t>
            </a:r>
            <a:r>
              <a:rPr kumimoji="0" lang="en-US" sz="9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ource:</a:t>
            </a:r>
            <a:r>
              <a:rPr lang="en-US" sz="900" dirty="0">
                <a:solidFill>
                  <a:schemeClr val="bg2">
                    <a:lumMod val="50000"/>
                  </a:schemeClr>
                </a:solidFill>
                <a:hlinkClick r:id="rId8">
                  <a:extLst>
                    <a:ext uri="{A12FA001-AC4F-418D-AE19-62706E023703}">
                      <ahyp:hlinkClr xmlns:ahyp="http://schemas.microsoft.com/office/drawing/2018/hyperlinkcolor" val="tx"/>
                    </a:ext>
                  </a:extLst>
                </a:hlinkClick>
              </a:rPr>
              <a:t> https://measureofamerica.org/disconnected-youth/#</a:t>
            </a:r>
            <a:r>
              <a:rPr lang="en-US" sz="900" dirty="0">
                <a:solidFill>
                  <a:schemeClr val="bg2">
                    <a:lumMod val="50000"/>
                  </a:schemeClr>
                </a:solidFill>
              </a:rPr>
              <a:t> :&amp; US Census Data, Texas Public Use Microdata Samples by PUMA 2016; 16-24 YO not in school or work ,  County map prepared by Educate Texas, 2018</a:t>
            </a:r>
            <a:r>
              <a:rPr kumimoji="0" lang="en-US" sz="9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 </a:t>
            </a:r>
          </a:p>
        </p:txBody>
      </p:sp>
      <p:sp>
        <p:nvSpPr>
          <p:cNvPr id="45" name="TextBox 44">
            <a:extLst>
              <a:ext uri="{FF2B5EF4-FFF2-40B4-BE49-F238E27FC236}">
                <a16:creationId xmlns:a16="http://schemas.microsoft.com/office/drawing/2014/main" id="{7C4A49FB-9D53-D0B9-530F-716D8F20D17D}"/>
              </a:ext>
              <a:ext uri="{C183D7F6-B498-43B3-948B-1728B52AA6E4}">
                <adec:decorative xmlns:adec="http://schemas.microsoft.com/office/drawing/2017/decorative" val="0"/>
              </a:ext>
            </a:extLst>
          </p:cNvPr>
          <p:cNvSpPr txBox="1"/>
          <p:nvPr/>
        </p:nvSpPr>
        <p:spPr>
          <a:xfrm>
            <a:off x="4861555" y="2043081"/>
            <a:ext cx="2468889" cy="1200329"/>
          </a:xfrm>
          <a:prstGeom prst="rect">
            <a:avLst/>
          </a:prstGeom>
          <a:noFill/>
        </p:spPr>
        <p:txBody>
          <a:bodyPr wrap="square" rtlCol="0">
            <a:spAutoFit/>
          </a:bodyPr>
          <a:lstStyle/>
          <a:p>
            <a:pPr algn="ctr"/>
            <a:r>
              <a:rPr lang="en-US" dirty="0">
                <a:solidFill>
                  <a:srgbClr val="C00000"/>
                </a:solidFill>
              </a:rPr>
              <a:t>An estimated 100,000 of these young adults have not completed high school </a:t>
            </a:r>
          </a:p>
        </p:txBody>
      </p:sp>
    </p:spTree>
    <p:extLst>
      <p:ext uri="{BB962C8B-B14F-4D97-AF65-F5344CB8AC3E}">
        <p14:creationId xmlns:p14="http://schemas.microsoft.com/office/powerpoint/2010/main" val="2571681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Support for Texas OY Matters…</a:t>
            </a:r>
          </a:p>
        </p:txBody>
      </p:sp>
      <p:pic>
        <p:nvPicPr>
          <p:cNvPr id="5" name="Picture 4">
            <a:extLst>
              <a:ext uri="{FF2B5EF4-FFF2-40B4-BE49-F238E27FC236}">
                <a16:creationId xmlns:a16="http://schemas.microsoft.com/office/drawing/2014/main" id="{5E7F1353-0785-005E-B983-2B0990FAA7D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819" y="636393"/>
            <a:ext cx="1058156" cy="1304376"/>
          </a:xfrm>
          <a:prstGeom prst="rect">
            <a:avLst/>
          </a:prstGeom>
        </p:spPr>
      </p:pic>
      <p:sp>
        <p:nvSpPr>
          <p:cNvPr id="7" name="Content Placeholder 3">
            <a:extLst>
              <a:ext uri="{FF2B5EF4-FFF2-40B4-BE49-F238E27FC236}">
                <a16:creationId xmlns:a16="http://schemas.microsoft.com/office/drawing/2014/main" id="{4266EB93-9305-20F9-FA2A-CA608C5A7B0D}"/>
              </a:ext>
            </a:extLst>
          </p:cNvPr>
          <p:cNvSpPr txBox="1">
            <a:spLocks/>
          </p:cNvSpPr>
          <p:nvPr/>
        </p:nvSpPr>
        <p:spPr>
          <a:xfrm>
            <a:off x="1900389" y="2398832"/>
            <a:ext cx="10091586" cy="3822775"/>
          </a:xfrm>
          <a:prstGeom prst="rect">
            <a:avLst/>
          </a:prstGeom>
        </p:spPr>
        <p:txBody>
          <a:bodyPr>
            <a:normAutofit fontScale="92500" lnSpcReduction="10000"/>
          </a:bodyPr>
          <a:lstStyle>
            <a:lvl1pPr marL="342900" indent="-342900" algn="l" defTabSz="914400" rtl="0" eaLnBrk="1" latinLnBrk="0" hangingPunct="1">
              <a:lnSpc>
                <a:spcPct val="125000"/>
              </a:lnSpc>
              <a:spcBef>
                <a:spcPts val="1000"/>
              </a:spcBef>
              <a:buFont typeface="Arial" panose="020B0604020202020204" pitchFamily="34" charset="0"/>
              <a:buChar char="•"/>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1050" dirty="0"/>
          </a:p>
          <a:p>
            <a:pPr marL="0" indent="0">
              <a:buFont typeface="Arial" panose="020B0604020202020204" pitchFamily="34" charset="0"/>
              <a:buNone/>
            </a:pPr>
            <a:r>
              <a:rPr lang="en-US" sz="2800" dirty="0"/>
              <a:t>Annual financial return to Texas taxpayers is </a:t>
            </a:r>
            <a:r>
              <a:rPr lang="en-US" sz="2800" dirty="0">
                <a:solidFill>
                  <a:srgbClr val="C00000"/>
                </a:solidFill>
              </a:rPr>
              <a:t>$7.1 billion </a:t>
            </a:r>
          </a:p>
          <a:p>
            <a:pPr marL="0" indent="0">
              <a:buFont typeface="Arial" panose="020B0604020202020204" pitchFamily="34" charset="0"/>
              <a:buNone/>
            </a:pPr>
            <a:endParaRPr lang="en-US" sz="2400" dirty="0">
              <a:solidFill>
                <a:schemeClr val="bg1"/>
              </a:solidFill>
            </a:endParaRPr>
          </a:p>
          <a:p>
            <a:pPr marL="0" indent="0">
              <a:buFont typeface="Arial" panose="020B0604020202020204" pitchFamily="34" charset="0"/>
              <a:buNone/>
            </a:pPr>
            <a:r>
              <a:rPr lang="en-US" sz="2800" dirty="0"/>
              <a:t>Annual social impact return to Texas is </a:t>
            </a:r>
            <a:r>
              <a:rPr lang="en-US" sz="2800" dirty="0">
                <a:solidFill>
                  <a:srgbClr val="C00000"/>
                </a:solidFill>
              </a:rPr>
              <a:t>$19.1 billion</a:t>
            </a:r>
          </a:p>
          <a:p>
            <a:pPr marL="0" indent="0">
              <a:buFont typeface="Arial" panose="020B0604020202020204" pitchFamily="34" charset="0"/>
              <a:buNone/>
            </a:pPr>
            <a:endParaRPr lang="en-US" sz="2200" dirty="0">
              <a:solidFill>
                <a:srgbClr val="C00000"/>
              </a:solidFill>
            </a:endParaRPr>
          </a:p>
          <a:p>
            <a:pPr marL="0" indent="0">
              <a:buFont typeface="Arial" panose="020B0604020202020204" pitchFamily="34" charset="0"/>
              <a:buNone/>
            </a:pPr>
            <a:r>
              <a:rPr lang="en-US" sz="2400" dirty="0"/>
              <a:t>Solving OY system challenges strengthens education &amp; workforce training for ALL young Texans and meet the goals of Building a Talent Strong Texas </a:t>
            </a:r>
          </a:p>
        </p:txBody>
      </p:sp>
      <p:grpSp>
        <p:nvGrpSpPr>
          <p:cNvPr id="8" name="Group 7">
            <a:extLst>
              <a:ext uri="{FF2B5EF4-FFF2-40B4-BE49-F238E27FC236}">
                <a16:creationId xmlns:a16="http://schemas.microsoft.com/office/drawing/2014/main" id="{35D7D7D1-F209-A9E0-9D73-67894A369C82}"/>
              </a:ext>
              <a:ext uri="{C183D7F6-B498-43B3-948B-1728B52AA6E4}">
                <adec:decorative xmlns:adec="http://schemas.microsoft.com/office/drawing/2017/decorative" val="1"/>
              </a:ext>
            </a:extLst>
          </p:cNvPr>
          <p:cNvGrpSpPr/>
          <p:nvPr/>
        </p:nvGrpSpPr>
        <p:grpSpPr>
          <a:xfrm>
            <a:off x="869989" y="2585192"/>
            <a:ext cx="914400" cy="3281612"/>
            <a:chOff x="637669" y="1916709"/>
            <a:chExt cx="914400" cy="2974118"/>
          </a:xfrm>
        </p:grpSpPr>
        <p:pic>
          <p:nvPicPr>
            <p:cNvPr id="9" name="Graphic 8" descr="Dollar with solid fill">
              <a:extLst>
                <a:ext uri="{FF2B5EF4-FFF2-40B4-BE49-F238E27FC236}">
                  <a16:creationId xmlns:a16="http://schemas.microsoft.com/office/drawing/2014/main" id="{271AE3FC-2EAC-51DF-679C-A9EF90D05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309" y="1916709"/>
              <a:ext cx="581972" cy="581972"/>
            </a:xfrm>
            <a:prstGeom prst="rect">
              <a:avLst/>
            </a:prstGeom>
          </p:spPr>
        </p:pic>
        <p:pic>
          <p:nvPicPr>
            <p:cNvPr id="10" name="Graphic 9" descr="Group with solid fill">
              <a:extLst>
                <a:ext uri="{FF2B5EF4-FFF2-40B4-BE49-F238E27FC236}">
                  <a16:creationId xmlns:a16="http://schemas.microsoft.com/office/drawing/2014/main" id="{1DBE6C33-D4D0-ECC6-6BD4-E1B081487D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590" y="2866142"/>
              <a:ext cx="789030" cy="789030"/>
            </a:xfrm>
            <a:prstGeom prst="rect">
              <a:avLst/>
            </a:prstGeom>
          </p:spPr>
        </p:pic>
        <p:pic>
          <p:nvPicPr>
            <p:cNvPr id="11" name="Graphic 10" descr="Diploma roll with solid fill">
              <a:extLst>
                <a:ext uri="{FF2B5EF4-FFF2-40B4-BE49-F238E27FC236}">
                  <a16:creationId xmlns:a16="http://schemas.microsoft.com/office/drawing/2014/main" id="{01D87011-B824-9CC3-ACB8-F42CEF96B1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7669" y="3976427"/>
              <a:ext cx="914400" cy="914400"/>
            </a:xfrm>
            <a:prstGeom prst="rect">
              <a:avLst/>
            </a:prstGeom>
          </p:spPr>
        </p:pic>
      </p:grpSp>
      <p:sp>
        <p:nvSpPr>
          <p:cNvPr id="13" name="Rectangle 12">
            <a:extLst>
              <a:ext uri="{FF2B5EF4-FFF2-40B4-BE49-F238E27FC236}">
                <a16:creationId xmlns:a16="http://schemas.microsoft.com/office/drawing/2014/main" id="{992FD44B-60CD-AFEE-C42B-3B7423BC7848}"/>
              </a:ext>
            </a:extLst>
          </p:cNvPr>
          <p:cNvSpPr/>
          <p:nvPr/>
        </p:nvSpPr>
        <p:spPr>
          <a:xfrm>
            <a:off x="321184" y="6261870"/>
            <a:ext cx="11549632" cy="687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Source:</a:t>
            </a:r>
            <a:r>
              <a:rPr lang="en-US" sz="1000" dirty="0">
                <a:solidFill>
                  <a:schemeClr val="tx1"/>
                </a:solidFill>
                <a:hlinkClick r:id="rId9">
                  <a:extLst>
                    <a:ext uri="{A12FA001-AC4F-418D-AE19-62706E023703}">
                      <ahyp:hlinkClr xmlns:ahyp="http://schemas.microsoft.com/office/drawing/2018/hyperlinkcolor" val="tx"/>
                    </a:ext>
                  </a:extLst>
                </a:hlinkClick>
              </a:rPr>
              <a:t> </a:t>
            </a:r>
            <a:r>
              <a:rPr lang="en-US" sz="1000" dirty="0">
                <a:solidFill>
                  <a:srgbClr val="0070C0"/>
                </a:solidFill>
                <a:hlinkClick r:id="rId10">
                  <a:extLst>
                    <a:ext uri="{A12FA001-AC4F-418D-AE19-62706E023703}">
                      <ahyp:hlinkClr xmlns:ahyp="http://schemas.microsoft.com/office/drawing/2018/hyperlinkcolor" val="tx"/>
                    </a:ext>
                  </a:extLst>
                </a:hlinkClick>
              </a:rPr>
              <a:t>https://www.measureofamerica.org/DYinteractive/#State</a:t>
            </a:r>
            <a:r>
              <a:rPr lang="en-US" sz="1000" dirty="0">
                <a:solidFill>
                  <a:srgbClr val="0070C0"/>
                </a:solidFill>
              </a:rPr>
              <a:t> </a:t>
            </a:r>
            <a:r>
              <a:rPr lang="en-US" sz="1000" dirty="0">
                <a:solidFill>
                  <a:schemeClr val="tx1"/>
                </a:solidFill>
              </a:rPr>
              <a:t>and </a:t>
            </a:r>
            <a:r>
              <a:rPr lang="en-US" sz="1000" dirty="0">
                <a:solidFill>
                  <a:srgbClr val="0070C0"/>
                </a:solidFill>
                <a:hlinkClick r:id="rId11">
                  <a:extLst>
                    <a:ext uri="{A12FA001-AC4F-418D-AE19-62706E023703}">
                      <ahyp:hlinkClr xmlns:ahyp="http://schemas.microsoft.com/office/drawing/2018/hyperlinkcolor" val="tx"/>
                    </a:ext>
                  </a:extLst>
                </a:hlinkClick>
              </a:rPr>
              <a:t>https://aspencommunitysolutions.org/wp-content/uploads/2018/07/Economic_Value_of_Opportunity_Youth_Report.pdf</a:t>
            </a:r>
            <a:endParaRPr lang="en-US" sz="10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FFFF"/>
                </a:solidFill>
              </a:rPr>
              <a:t>:</a:t>
            </a: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18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 of School Youth Rate has Increased Sharply in Texas </a:t>
            </a:r>
          </a:p>
        </p:txBody>
      </p:sp>
      <p:pic>
        <p:nvPicPr>
          <p:cNvPr id="5" name="Picture 4">
            <a:extLst>
              <a:ext uri="{FF2B5EF4-FFF2-40B4-BE49-F238E27FC236}">
                <a16:creationId xmlns:a16="http://schemas.microsoft.com/office/drawing/2014/main" id="{5E7F1353-0785-005E-B983-2B0990FAA7D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819" y="636393"/>
            <a:ext cx="1058156" cy="1304376"/>
          </a:xfrm>
          <a:prstGeom prst="rect">
            <a:avLst/>
          </a:prstGeom>
        </p:spPr>
      </p:pic>
      <p:grpSp>
        <p:nvGrpSpPr>
          <p:cNvPr id="7" name="Group 6" descr="This is a line graph showing how the out of school youth rate has increased sharply in Texas">
            <a:extLst>
              <a:ext uri="{FF2B5EF4-FFF2-40B4-BE49-F238E27FC236}">
                <a16:creationId xmlns:a16="http://schemas.microsoft.com/office/drawing/2014/main" id="{ED5E15FA-0E79-AE27-75BC-C94D4B0CE356}"/>
              </a:ext>
            </a:extLst>
          </p:cNvPr>
          <p:cNvGrpSpPr/>
          <p:nvPr/>
        </p:nvGrpSpPr>
        <p:grpSpPr>
          <a:xfrm>
            <a:off x="1496291" y="2090056"/>
            <a:ext cx="9040209" cy="4767943"/>
            <a:chOff x="985520" y="690881"/>
            <a:chExt cx="9862911" cy="5605623"/>
          </a:xfrm>
        </p:grpSpPr>
        <p:pic>
          <p:nvPicPr>
            <p:cNvPr id="8" name="Picture 7" descr="A picture containing text, computer, screenshot, monitor&#10;&#10;Description automatically generated">
              <a:extLst>
                <a:ext uri="{FF2B5EF4-FFF2-40B4-BE49-F238E27FC236}">
                  <a16:creationId xmlns:a16="http://schemas.microsoft.com/office/drawing/2014/main" id="{31A05A8F-8CFA-B792-4F0F-A1461B8C10B0}"/>
                </a:ext>
              </a:extLst>
            </p:cNvPr>
            <p:cNvPicPr>
              <a:picLocks noChangeAspect="1"/>
            </p:cNvPicPr>
            <p:nvPr/>
          </p:nvPicPr>
          <p:blipFill rotWithShape="1">
            <a:blip r:embed="rId3">
              <a:extLst>
                <a:ext uri="{28A0092B-C50C-407E-A947-70E740481C1C}">
                  <a14:useLocalDpi xmlns:a14="http://schemas.microsoft.com/office/drawing/2010/main" val="0"/>
                </a:ext>
              </a:extLst>
            </a:blip>
            <a:srcRect l="22146" t="15101" r="27396" b="54935"/>
            <a:stretch/>
          </p:blipFill>
          <p:spPr>
            <a:xfrm>
              <a:off x="985520" y="690881"/>
              <a:ext cx="9591040" cy="5295254"/>
            </a:xfrm>
            <a:prstGeom prst="rect">
              <a:avLst/>
            </a:prstGeom>
          </p:spPr>
        </p:pic>
        <p:sp>
          <p:nvSpPr>
            <p:cNvPr id="9" name="TextBox 8">
              <a:extLst>
                <a:ext uri="{FF2B5EF4-FFF2-40B4-BE49-F238E27FC236}">
                  <a16:creationId xmlns:a16="http://schemas.microsoft.com/office/drawing/2014/main" id="{EC57E2A2-A839-EAE0-369E-98A866F644A1}"/>
                </a:ext>
              </a:extLst>
            </p:cNvPr>
            <p:cNvSpPr txBox="1"/>
            <p:nvPr/>
          </p:nvSpPr>
          <p:spPr>
            <a:xfrm>
              <a:off x="3101935" y="5661893"/>
              <a:ext cx="7746496" cy="634611"/>
            </a:xfrm>
            <a:prstGeom prst="rect">
              <a:avLst/>
            </a:prstGeom>
            <a:noFill/>
          </p:spPr>
          <p:txBody>
            <a:bodyPr wrap="square" rtlCol="0">
              <a:spAutoFit/>
            </a:bodyPr>
            <a:lstStyle/>
            <a:p>
              <a:r>
                <a:rPr lang="en-US" sz="1100" dirty="0"/>
                <a:t>Source: </a:t>
              </a:r>
              <a:r>
                <a:rPr lang="en-US" sz="1100" dirty="0">
                  <a:solidFill>
                    <a:schemeClr val="bg1"/>
                  </a:solidFill>
                  <a:hlinkClick r:id="rId4"/>
                </a:rPr>
                <a:t>https://www.dallasfed.org/cd/communities/2022/0124</a:t>
              </a:r>
              <a:endParaRPr lang="en-US" sz="1100" dirty="0">
                <a:solidFill>
                  <a:schemeClr val="bg1"/>
                </a:solidFill>
              </a:endParaRPr>
            </a:p>
            <a:p>
              <a:r>
                <a:rPr lang="en-US" sz="1600" dirty="0">
                  <a:solidFill>
                    <a:schemeClr val="bg1"/>
                  </a:solidFill>
                </a:rPr>
                <a:t> </a:t>
              </a:r>
            </a:p>
          </p:txBody>
        </p:sp>
      </p:grpSp>
    </p:spTree>
    <p:extLst>
      <p:ext uri="{BB962C8B-B14F-4D97-AF65-F5344CB8AC3E}">
        <p14:creationId xmlns:p14="http://schemas.microsoft.com/office/powerpoint/2010/main" val="1851356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School Disconnection </a:t>
            </a:r>
          </a:p>
        </p:txBody>
      </p:sp>
      <p:pic>
        <p:nvPicPr>
          <p:cNvPr id="5" name="Picture 4">
            <a:extLst>
              <a:ext uri="{FF2B5EF4-FFF2-40B4-BE49-F238E27FC236}">
                <a16:creationId xmlns:a16="http://schemas.microsoft.com/office/drawing/2014/main" id="{5E7F1353-0785-005E-B983-2B0990FAA7D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819" y="636393"/>
            <a:ext cx="1058156" cy="1304376"/>
          </a:xfrm>
          <a:prstGeom prst="rect">
            <a:avLst/>
          </a:prstGeom>
        </p:spPr>
      </p:pic>
      <p:sp>
        <p:nvSpPr>
          <p:cNvPr id="9" name="Content Placeholder 3">
            <a:extLst>
              <a:ext uri="{FF2B5EF4-FFF2-40B4-BE49-F238E27FC236}">
                <a16:creationId xmlns:a16="http://schemas.microsoft.com/office/drawing/2014/main" id="{FD8957E1-DBC7-2045-FD93-27E95430202B}"/>
              </a:ext>
            </a:extLst>
          </p:cNvPr>
          <p:cNvSpPr txBox="1">
            <a:spLocks/>
          </p:cNvSpPr>
          <p:nvPr/>
        </p:nvSpPr>
        <p:spPr>
          <a:xfrm>
            <a:off x="2080573" y="2398832"/>
            <a:ext cx="10091586" cy="382277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 2021, almost </a:t>
            </a: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40,000</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Texas students in grades 9-12 dropped out of high school </a:t>
            </a:r>
            <a:endPar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For our low-income teens, that’s </a:t>
            </a: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1</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in every Texas classroom of </a:t>
            </a: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35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students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High school dropouts have just a 12% chance of earning a living wage in the Texas economy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Returning our recent dropouts to our schools would help forge a talent strong Texas and add close to </a:t>
            </a: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$400 million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our public education funding </a:t>
            </a:r>
          </a:p>
        </p:txBody>
      </p:sp>
      <p:pic>
        <p:nvPicPr>
          <p:cNvPr id="22" name="Picture 21">
            <a:extLst>
              <a:ext uri="{FF2B5EF4-FFF2-40B4-BE49-F238E27FC236}">
                <a16:creationId xmlns:a16="http://schemas.microsoft.com/office/drawing/2014/main" id="{539BE0E7-DDA1-1997-9BD1-8B18B5C7FC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3970" y="2276152"/>
            <a:ext cx="1213209" cy="3551624"/>
          </a:xfrm>
          <a:prstGeom prst="rect">
            <a:avLst/>
          </a:prstGeom>
        </p:spPr>
      </p:pic>
      <p:pic>
        <p:nvPicPr>
          <p:cNvPr id="23" name="Graphic 22" descr="Construction Barricade with solid fill">
            <a:extLst>
              <a:ext uri="{FF2B5EF4-FFF2-40B4-BE49-F238E27FC236}">
                <a16:creationId xmlns:a16="http://schemas.microsoft.com/office/drawing/2014/main" id="{F58009EB-494B-8A0C-4C64-4E83B2B907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062" y="4190462"/>
            <a:ext cx="844834" cy="844834"/>
          </a:xfrm>
          <a:prstGeom prst="rect">
            <a:avLst/>
          </a:prstGeom>
        </p:spPr>
      </p:pic>
      <p:sp>
        <p:nvSpPr>
          <p:cNvPr id="24" name="Rectangle 23">
            <a:extLst>
              <a:ext uri="{FF2B5EF4-FFF2-40B4-BE49-F238E27FC236}">
                <a16:creationId xmlns:a16="http://schemas.microsoft.com/office/drawing/2014/main" id="{1EE2343C-76DF-40B2-51C6-7BCA186B747C}"/>
              </a:ext>
            </a:extLst>
          </p:cNvPr>
          <p:cNvSpPr/>
          <p:nvPr/>
        </p:nvSpPr>
        <p:spPr>
          <a:xfrm>
            <a:off x="-479996" y="6344287"/>
            <a:ext cx="12870138" cy="687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rPr>
              <a:t>Sources:</a:t>
            </a:r>
            <a:r>
              <a:rPr lang="en-US" sz="1000" dirty="0">
                <a:solidFill>
                  <a:schemeClr val="tx1"/>
                </a:solidFill>
                <a:hlinkClick r:id="rId6">
                  <a:extLst>
                    <a:ext uri="{A12FA001-AC4F-418D-AE19-62706E023703}">
                      <ahyp:hlinkClr xmlns:ahyp="http://schemas.microsoft.com/office/drawing/2018/hyperlinkcolor" val="tx"/>
                    </a:ext>
                  </a:extLst>
                </a:hlinkClick>
              </a:rPr>
              <a:t> </a:t>
            </a:r>
            <a:r>
              <a:rPr lang="en-US" sz="1000" dirty="0">
                <a:solidFill>
                  <a:schemeClr val="tx1"/>
                </a:solidFill>
                <a:hlinkClick r:id="rId7"/>
              </a:rPr>
              <a:t>https://rptsvr1.tea.texas.gov/acctres/drop_annual/2021/state_demo.html</a:t>
            </a:r>
            <a:r>
              <a:rPr lang="en-US" sz="1000" dirty="0">
                <a:solidFill>
                  <a:schemeClr val="tx1"/>
                </a:solidFill>
              </a:rPr>
              <a:t>, E3 Alliance economic prediction of HS earnings &amp; Federal Reserve Bank of Dallas Report </a:t>
            </a:r>
            <a:r>
              <a:rPr lang="en-US" sz="1000" dirty="0">
                <a:solidFill>
                  <a:schemeClr val="tx1"/>
                </a:solidFill>
                <a:hlinkClick r:id="rId8"/>
              </a:rPr>
              <a:t>https://www.dallasfed.org/~/media/documents/research/swe/2019/swe1903d.pdf</a:t>
            </a: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FFFF"/>
                </a:solidFill>
              </a:rPr>
              <a:t>:</a:t>
            </a:r>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02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3A15-13D0-4A36-AEA8-524CD66BA3C9}"/>
              </a:ext>
            </a:extLst>
          </p:cNvPr>
          <p:cNvSpPr>
            <a:spLocks noGrp="1"/>
          </p:cNvSpPr>
          <p:nvPr>
            <p:ph type="title"/>
          </p:nvPr>
        </p:nvSpPr>
        <p:spPr/>
        <p:txBody>
          <a:bodyPr/>
          <a:lstStyle/>
          <a:p>
            <a:r>
              <a:rPr lang="en-US" dirty="0">
                <a:latin typeface="Verdana"/>
                <a:ea typeface="Verdana"/>
              </a:rPr>
              <a:t>MARCH 15</a:t>
            </a:r>
            <a:r>
              <a:rPr lang="en-US" baseline="30000" dirty="0">
                <a:latin typeface="Verdana"/>
                <a:ea typeface="Verdana"/>
              </a:rPr>
              <a:t>TH</a:t>
            </a:r>
            <a:r>
              <a:rPr lang="en-US" dirty="0">
                <a:latin typeface="Verdana"/>
                <a:ea typeface="Verdana"/>
              </a:rPr>
              <a:t>, 2023 Agenda</a:t>
            </a:r>
          </a:p>
        </p:txBody>
      </p:sp>
      <p:sp>
        <p:nvSpPr>
          <p:cNvPr id="4" name="TextBox 3">
            <a:extLst>
              <a:ext uri="{FF2B5EF4-FFF2-40B4-BE49-F238E27FC236}">
                <a16:creationId xmlns:a16="http://schemas.microsoft.com/office/drawing/2014/main" id="{510ED12C-58CA-FBF0-5EC5-7DDBE3367E5E}"/>
              </a:ext>
            </a:extLst>
          </p:cNvPr>
          <p:cNvSpPr txBox="1"/>
          <p:nvPr/>
        </p:nvSpPr>
        <p:spPr>
          <a:xfrm>
            <a:off x="592282" y="2109355"/>
            <a:ext cx="10546773" cy="40857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nSpc>
                <a:spcPct val="125000"/>
              </a:lnSpc>
              <a:spcBef>
                <a:spcPts val="0"/>
              </a:spcBef>
              <a:spcAft>
                <a:spcPts val="600"/>
              </a:spcAft>
              <a:buFont typeface="+mj-lt"/>
              <a:buAutoNum type="romanUcPeriod"/>
            </a:pPr>
            <a:r>
              <a:rPr lang="en-US" b="1">
                <a:solidFill>
                  <a:srgbClr val="414042"/>
                </a:solidFill>
                <a:effectLst/>
                <a:latin typeface="Cambria" panose="02040503050406030204" pitchFamily="18" charset="0"/>
                <a:ea typeface="MS Gothic" panose="020B0609070205080204" pitchFamily="49" charset="-128"/>
                <a:cs typeface="Times New Roman" panose="02020603050405020304" pitchFamily="18" charset="0"/>
              </a:rPr>
              <a:t>TWC Welcome and Intros</a:t>
            </a:r>
          </a:p>
          <a:p>
            <a:pPr marL="800100" lvl="1" indent="-342900">
              <a:lnSpc>
                <a:spcPct val="125000"/>
              </a:lnSpc>
              <a:spcAft>
                <a:spcPts val="400"/>
              </a:spcAft>
              <a:buFont typeface="Symbol" panose="05050102010706020507" pitchFamily="18" charset="2"/>
              <a:buChar char=""/>
            </a:pPr>
            <a:r>
              <a:rPr lang="en-US">
                <a:solidFill>
                  <a:srgbClr val="414042"/>
                </a:solidFill>
                <a:effectLst/>
                <a:latin typeface="Cambria" panose="02040503050406030204" pitchFamily="18" charset="0"/>
                <a:ea typeface="MS Mincho" panose="02020609040205080304" pitchFamily="49" charset="-128"/>
                <a:cs typeface="Times New Roman" panose="02020603050405020304" pitchFamily="18" charset="0"/>
              </a:rPr>
              <a:t>State Director Opening Remarks  </a:t>
            </a:r>
          </a:p>
          <a:p>
            <a:pPr marL="800100" lvl="1" indent="-342900">
              <a:lnSpc>
                <a:spcPct val="125000"/>
              </a:lnSpc>
              <a:spcAft>
                <a:spcPts val="400"/>
              </a:spcAft>
              <a:buFont typeface="Symbol" panose="05050102010706020507" pitchFamily="18" charset="2"/>
              <a:buChar char=""/>
            </a:pPr>
            <a:r>
              <a:rPr lang="en-US">
                <a:solidFill>
                  <a:srgbClr val="414042"/>
                </a:solidFill>
                <a:effectLst/>
                <a:latin typeface="Cambria" panose="02040503050406030204" pitchFamily="18" charset="0"/>
                <a:ea typeface="MS Mincho" panose="02020609040205080304" pitchFamily="49" charset="-128"/>
                <a:cs typeface="Times New Roman" panose="02020603050405020304" pitchFamily="18" charset="0"/>
              </a:rPr>
              <a:t>Commissioners Remarks</a:t>
            </a:r>
          </a:p>
          <a:p>
            <a:pPr marL="342900" marR="0" lvl="0" indent="-342900">
              <a:lnSpc>
                <a:spcPct val="125000"/>
              </a:lnSpc>
              <a:spcBef>
                <a:spcPts val="0"/>
              </a:spcBef>
              <a:spcAft>
                <a:spcPts val="600"/>
              </a:spcAft>
              <a:buFont typeface="+mj-lt"/>
              <a:buAutoNum type="romanUcPeriod"/>
            </a:pPr>
            <a:r>
              <a:rPr lang="en-US" b="1">
                <a:solidFill>
                  <a:srgbClr val="414042"/>
                </a:solidFill>
                <a:effectLst/>
                <a:latin typeface="Cambria" panose="02040503050406030204" pitchFamily="18" charset="0"/>
                <a:ea typeface="MS Gothic" panose="020B0609070205080204" pitchFamily="49" charset="-128"/>
                <a:cs typeface="Times New Roman" panose="02020603050405020304" pitchFamily="18" charset="0"/>
              </a:rPr>
              <a:t>TWC AEL Updates </a:t>
            </a:r>
          </a:p>
          <a:p>
            <a:pPr marL="800100" lvl="1" indent="-342900">
              <a:lnSpc>
                <a:spcPct val="125000"/>
              </a:lnSpc>
              <a:spcAft>
                <a:spcPts val="400"/>
              </a:spcAft>
              <a:buFont typeface="Symbol" panose="05050102010706020507" pitchFamily="18" charset="2"/>
              <a:buChar char=""/>
            </a:pPr>
            <a:r>
              <a:rPr lang="en-US">
                <a:solidFill>
                  <a:srgbClr val="414042"/>
                </a:solidFill>
                <a:effectLst/>
                <a:latin typeface="Cambria" panose="02040503050406030204" pitchFamily="18" charset="0"/>
                <a:ea typeface="MS Mincho" panose="02020609040205080304" pitchFamily="49" charset="-128"/>
                <a:cs typeface="Times New Roman" panose="02020603050405020304" pitchFamily="18" charset="0"/>
              </a:rPr>
              <a:t>Legislative Updates</a:t>
            </a:r>
          </a:p>
          <a:p>
            <a:pPr marL="0" marR="0" indent="0">
              <a:lnSpc>
                <a:spcPct val="125000"/>
              </a:lnSpc>
              <a:spcBef>
                <a:spcPts val="0"/>
              </a:spcBef>
              <a:spcAft>
                <a:spcPts val="0"/>
              </a:spcAft>
            </a:pPr>
            <a:r>
              <a:rPr lang="en-US" b="1">
                <a:solidFill>
                  <a:srgbClr val="414042"/>
                </a:solidFill>
                <a:effectLst/>
                <a:latin typeface="Cambria" panose="02040503050406030204" pitchFamily="18" charset="0"/>
                <a:ea typeface="MS Gothic" panose="020B0609070205080204" pitchFamily="49" charset="-128"/>
                <a:cs typeface="Times New Roman" panose="02020603050405020304" pitchFamily="18" charset="0"/>
              </a:rPr>
              <a:t>III.  Committee Business and Discussion </a:t>
            </a:r>
          </a:p>
          <a:p>
            <a:pPr marL="800100" lvl="1" indent="-342900">
              <a:lnSpc>
                <a:spcPct val="125000"/>
              </a:lnSpc>
              <a:spcAft>
                <a:spcPts val="400"/>
              </a:spcAft>
              <a:buFont typeface="Symbol" panose="05050102010706020507" pitchFamily="18" charset="2"/>
              <a:buChar char=""/>
            </a:pPr>
            <a:r>
              <a:rPr lang="en-US" i="1">
                <a:solidFill>
                  <a:srgbClr val="414042"/>
                </a:solidFill>
                <a:effectLst/>
                <a:latin typeface="Cambria" panose="02040503050406030204" pitchFamily="18" charset="0"/>
                <a:ea typeface="MS Mincho" panose="02020609040205080304" pitchFamily="49" charset="-128"/>
                <a:cs typeface="Times New Roman" panose="02020603050405020304" pitchFamily="18" charset="0"/>
              </a:rPr>
              <a:t>Presentations</a:t>
            </a:r>
          </a:p>
          <a:p>
            <a:pPr marL="914400" marR="0">
              <a:lnSpc>
                <a:spcPct val="125000"/>
              </a:lnSpc>
              <a:spcBef>
                <a:spcPts val="0"/>
              </a:spcBef>
              <a:spcAft>
                <a:spcPts val="400"/>
              </a:spcAft>
            </a:pPr>
            <a:r>
              <a:rPr lang="en-US">
                <a:solidFill>
                  <a:srgbClr val="414042"/>
                </a:solidFill>
                <a:effectLst/>
                <a:latin typeface="Cambria" panose="02040503050406030204" pitchFamily="18" charset="0"/>
                <a:ea typeface="MS Mincho" panose="02020609040205080304" pitchFamily="49" charset="-128"/>
                <a:cs typeface="Times New Roman" panose="02020603050405020304" pitchFamily="18" charset="0"/>
              </a:rPr>
              <a:t>Hannah Gourgey, PhD - Aspen Institute, Texas Opportunity Youth Network </a:t>
            </a:r>
          </a:p>
          <a:p>
            <a:pPr marL="914400" marR="0">
              <a:lnSpc>
                <a:spcPct val="125000"/>
              </a:lnSpc>
              <a:spcBef>
                <a:spcPts val="0"/>
              </a:spcBef>
              <a:spcAft>
                <a:spcPts val="1200"/>
              </a:spcAft>
            </a:pPr>
            <a:r>
              <a:rPr lang="en-US">
                <a:solidFill>
                  <a:srgbClr val="414042"/>
                </a:solidFill>
                <a:effectLst/>
                <a:latin typeface="Cambria" panose="02040503050406030204" pitchFamily="18" charset="0"/>
                <a:ea typeface="MS Mincho" panose="02020609040205080304" pitchFamily="49" charset="-128"/>
                <a:cs typeface="Times New Roman" panose="02020603050405020304" pitchFamily="18" charset="0"/>
              </a:rPr>
              <a:t>Tabitha Smith-Moore, Programs Oversight Unit Director, Workforce Solutions Tarrant County</a:t>
            </a:r>
            <a:endParaRPr lang="en-US">
              <a:solidFill>
                <a:srgbClr val="414042"/>
              </a:solidFill>
              <a:effectLst/>
              <a:latin typeface="Georgia" panose="02040502050405020303" pitchFamily="18" charset="0"/>
              <a:ea typeface="MS Mincho" panose="02020609040205080304" pitchFamily="49" charset="-128"/>
              <a:cs typeface="Times New Roman" panose="02020603050405020304" pitchFamily="18" charset="0"/>
            </a:endParaRPr>
          </a:p>
          <a:p>
            <a:pPr marL="800100" lvl="1" indent="-342900">
              <a:lnSpc>
                <a:spcPct val="125000"/>
              </a:lnSpc>
              <a:spcAft>
                <a:spcPts val="3600"/>
              </a:spcAft>
              <a:buFont typeface="Symbol" panose="05050102010706020507" pitchFamily="18" charset="2"/>
              <a:buChar char=""/>
            </a:pPr>
            <a:r>
              <a:rPr lang="en-US">
                <a:effectLst/>
                <a:latin typeface="Cambria" panose="02040503050406030204" pitchFamily="18" charset="0"/>
                <a:ea typeface="MS Mincho" panose="02020609040205080304" pitchFamily="49" charset="-128"/>
                <a:cs typeface="Times New Roman" panose="02020603050405020304" pitchFamily="18" charset="0"/>
              </a:rPr>
              <a:t>Committee Discussion</a:t>
            </a:r>
            <a:endParaRPr lang="en-US">
              <a:solidFill>
                <a:srgbClr val="414042"/>
              </a:solidFill>
              <a:latin typeface="Georgia" panose="02040502050405020303"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9271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22% of 8</a:t>
            </a:r>
            <a:r>
              <a:rPr lang="en-US" sz="3600" baseline="30000" dirty="0"/>
              <a:t>th</a:t>
            </a:r>
            <a:r>
              <a:rPr lang="en-US" sz="3600" dirty="0"/>
              <a:t> Graders Completed a PS Credential: HS is the First Barrier </a:t>
            </a:r>
          </a:p>
        </p:txBody>
      </p:sp>
      <p:pic>
        <p:nvPicPr>
          <p:cNvPr id="5" name="Picture 4">
            <a:extLst>
              <a:ext uri="{FF2B5EF4-FFF2-40B4-BE49-F238E27FC236}">
                <a16:creationId xmlns:a16="http://schemas.microsoft.com/office/drawing/2014/main" id="{5E7F1353-0785-005E-B983-2B0990FAA7D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819" y="636393"/>
            <a:ext cx="1058156" cy="1304376"/>
          </a:xfrm>
          <a:prstGeom prst="rect">
            <a:avLst/>
          </a:prstGeom>
        </p:spPr>
      </p:pic>
      <p:grpSp>
        <p:nvGrpSpPr>
          <p:cNvPr id="13" name="Group 12" descr="Bar chart">
            <a:extLst>
              <a:ext uri="{FF2B5EF4-FFF2-40B4-BE49-F238E27FC236}">
                <a16:creationId xmlns:a16="http://schemas.microsoft.com/office/drawing/2014/main" id="{23C2945C-69C6-50BE-EB94-FFC127DB02B2}"/>
              </a:ext>
            </a:extLst>
          </p:cNvPr>
          <p:cNvGrpSpPr/>
          <p:nvPr/>
        </p:nvGrpSpPr>
        <p:grpSpPr>
          <a:xfrm>
            <a:off x="1827781" y="1961948"/>
            <a:ext cx="8786220" cy="4548446"/>
            <a:chOff x="1875430" y="1415615"/>
            <a:chExt cx="8786220" cy="4548446"/>
          </a:xfrm>
        </p:grpSpPr>
        <p:graphicFrame>
          <p:nvGraphicFramePr>
            <p:cNvPr id="14" name="Chart 13">
              <a:extLst>
                <a:ext uri="{FF2B5EF4-FFF2-40B4-BE49-F238E27FC236}">
                  <a16:creationId xmlns:a16="http://schemas.microsoft.com/office/drawing/2014/main" id="{B2D3F198-53FD-3360-176B-F31BC5FB1FF0}"/>
                </a:ext>
              </a:extLst>
            </p:cNvPr>
            <p:cNvGraphicFramePr>
              <a:graphicFrameLocks/>
            </p:cNvGraphicFramePr>
            <p:nvPr/>
          </p:nvGraphicFramePr>
          <p:xfrm>
            <a:off x="1875430" y="1415615"/>
            <a:ext cx="8786220" cy="454844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6B049D0A-98B4-3026-FF03-4856EFF667A7}"/>
                </a:ext>
              </a:extLst>
            </p:cNvPr>
            <p:cNvSpPr txBox="1"/>
            <p:nvPr/>
          </p:nvSpPr>
          <p:spPr>
            <a:xfrm>
              <a:off x="4844885" y="2477345"/>
              <a:ext cx="64152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C00000"/>
                  </a:solidFill>
                  <a:effectLst/>
                  <a:uLnTx/>
                  <a:uFillTx/>
                  <a:latin typeface="Calibri" panose="020F0502020204030204"/>
                </a:rPr>
                <a:t>68091</a:t>
              </a:r>
            </a:p>
          </p:txBody>
        </p:sp>
        <p:sp>
          <p:nvSpPr>
            <p:cNvPr id="16" name="TextBox 15">
              <a:extLst>
                <a:ext uri="{FF2B5EF4-FFF2-40B4-BE49-F238E27FC236}">
                  <a16:creationId xmlns:a16="http://schemas.microsoft.com/office/drawing/2014/main" id="{058A69FA-BB2C-E835-B220-D1621444C5E4}"/>
                </a:ext>
              </a:extLst>
            </p:cNvPr>
            <p:cNvSpPr txBox="1"/>
            <p:nvPr/>
          </p:nvSpPr>
          <p:spPr>
            <a:xfrm>
              <a:off x="6753026" y="3139885"/>
              <a:ext cx="73289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C00000"/>
                  </a:solidFill>
                  <a:effectLst/>
                  <a:uLnTx/>
                  <a:uFillTx/>
                  <a:latin typeface="Calibri" panose="020F0502020204030204"/>
                </a:rPr>
                <a:t>105409</a:t>
              </a:r>
            </a:p>
          </p:txBody>
        </p:sp>
        <p:sp>
          <p:nvSpPr>
            <p:cNvPr id="17" name="TextBox 16">
              <a:extLst>
                <a:ext uri="{FF2B5EF4-FFF2-40B4-BE49-F238E27FC236}">
                  <a16:creationId xmlns:a16="http://schemas.microsoft.com/office/drawing/2014/main" id="{FCEE5E9D-892F-C501-9DD8-2638267FF3AF}"/>
                </a:ext>
              </a:extLst>
            </p:cNvPr>
            <p:cNvSpPr txBox="1"/>
            <p:nvPr/>
          </p:nvSpPr>
          <p:spPr>
            <a:xfrm>
              <a:off x="8519622" y="4038734"/>
              <a:ext cx="73289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C00000"/>
                  </a:solidFill>
                  <a:effectLst/>
                  <a:uLnTx/>
                  <a:uFillTx/>
                  <a:latin typeface="Calibri" panose="020F0502020204030204"/>
                </a:rPr>
                <a:t>107612</a:t>
              </a:r>
            </a:p>
          </p:txBody>
        </p:sp>
        <p:sp>
          <p:nvSpPr>
            <p:cNvPr id="18" name="Rectangle 17">
              <a:extLst>
                <a:ext uri="{FF2B5EF4-FFF2-40B4-BE49-F238E27FC236}">
                  <a16:creationId xmlns:a16="http://schemas.microsoft.com/office/drawing/2014/main" id="{B14BC89D-E1F4-AFCA-4798-88F66DEBAD9B}"/>
                </a:ext>
              </a:extLst>
            </p:cNvPr>
            <p:cNvSpPr/>
            <p:nvPr/>
          </p:nvSpPr>
          <p:spPr>
            <a:xfrm>
              <a:off x="5676901" y="2361511"/>
              <a:ext cx="419100" cy="500226"/>
            </a:xfrm>
            <a:prstGeom prst="rect">
              <a:avLst/>
            </a:prstGeom>
            <a:solidFill>
              <a:srgbClr val="C00000">
                <a:alpha val="10980"/>
              </a:srgbClr>
            </a:solidFill>
            <a:ln w="12700" cap="flat" cmpd="sng" algn="ctr">
              <a:solidFill>
                <a:srgbClr val="C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descr="Bar Graph of percentage of 8th graders that has completed a PS Credential">
            <a:extLst>
              <a:ext uri="{FF2B5EF4-FFF2-40B4-BE49-F238E27FC236}">
                <a16:creationId xmlns:a16="http://schemas.microsoft.com/office/drawing/2014/main" id="{43300901-F419-5F02-02F3-B7345878F5EF}"/>
              </a:ext>
            </a:extLst>
          </p:cNvPr>
          <p:cNvGrpSpPr/>
          <p:nvPr/>
        </p:nvGrpSpPr>
        <p:grpSpPr>
          <a:xfrm>
            <a:off x="1140031" y="6418923"/>
            <a:ext cx="10207111" cy="600164"/>
            <a:chOff x="3566600" y="6093750"/>
            <a:chExt cx="6586604" cy="600164"/>
          </a:xfrm>
        </p:grpSpPr>
        <p:sp>
          <p:nvSpPr>
            <p:cNvPr id="20" name="TextBox 19">
              <a:extLst>
                <a:ext uri="{FF2B5EF4-FFF2-40B4-BE49-F238E27FC236}">
                  <a16:creationId xmlns:a16="http://schemas.microsoft.com/office/drawing/2014/main" id="{15BCA90A-78AA-9F0A-125F-DCA5D1835766}"/>
                </a:ext>
              </a:extLst>
            </p:cNvPr>
            <p:cNvSpPr txBox="1"/>
            <p:nvPr/>
          </p:nvSpPr>
          <p:spPr>
            <a:xfrm>
              <a:off x="3566600" y="6159114"/>
              <a:ext cx="488967" cy="276999"/>
            </a:xfrm>
            <a:prstGeom prst="rect">
              <a:avLst/>
            </a:prstGeom>
            <a:noFill/>
          </p:spPr>
          <p:txBody>
            <a:bodyPr wrap="none" rtlCol="0">
              <a:spAutoFit/>
            </a:bodyPr>
            <a:lstStyle/>
            <a:p>
              <a:r>
                <a:rPr lang="en-US" sz="1200" dirty="0">
                  <a:solidFill>
                    <a:schemeClr val="tx1">
                      <a:lumMod val="75000"/>
                      <a:lumOff val="25000"/>
                    </a:schemeClr>
                  </a:solidFill>
                </a:rPr>
                <a:t>Source: </a:t>
              </a:r>
            </a:p>
          </p:txBody>
        </p:sp>
        <p:sp>
          <p:nvSpPr>
            <p:cNvPr id="21" name="TextBox 20">
              <a:extLst>
                <a:ext uri="{FF2B5EF4-FFF2-40B4-BE49-F238E27FC236}">
                  <a16:creationId xmlns:a16="http://schemas.microsoft.com/office/drawing/2014/main" id="{DBBB8823-05B6-9B34-14C1-0934B067C2A9}"/>
                </a:ext>
              </a:extLst>
            </p:cNvPr>
            <p:cNvSpPr txBox="1"/>
            <p:nvPr/>
          </p:nvSpPr>
          <p:spPr>
            <a:xfrm>
              <a:off x="4050356" y="6093750"/>
              <a:ext cx="6102848" cy="600164"/>
            </a:xfrm>
            <a:prstGeom prst="rect">
              <a:avLst/>
            </a:prstGeom>
            <a:noFill/>
          </p:spPr>
          <p:txBody>
            <a:bodyPr wrap="square">
              <a:spAutoFit/>
            </a:bodyPr>
            <a:lstStyle/>
            <a:p>
              <a:r>
                <a:rPr kumimoji="0" lang="en-US" sz="11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These findings derive from data sets prepared by the Texas Higher Education Coordinating Board’s 8</a:t>
              </a:r>
              <a:r>
                <a:rPr kumimoji="0" lang="en-US" sz="1100" b="0" i="0" u="none" strike="noStrike" kern="1200" cap="none" spc="0" normalizeH="0" baseline="30000" noProof="0" dirty="0">
                  <a:ln>
                    <a:noFill/>
                  </a:ln>
                  <a:solidFill>
                    <a:schemeClr val="tx1">
                      <a:lumMod val="75000"/>
                      <a:lumOff val="25000"/>
                    </a:schemeClr>
                  </a:solidFill>
                  <a:effectLst/>
                  <a:uLnTx/>
                  <a:uFillTx/>
                  <a:latin typeface="Calibri" panose="020F0502020204030204"/>
                  <a:ea typeface="+mn-ea"/>
                  <a:cs typeface="+mn-cs"/>
                </a:rPr>
                <a:t>th</a:t>
              </a:r>
              <a:r>
                <a:rPr kumimoji="0" lang="en-US" sz="11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Grade Cohort Monitoring Project for 2012  8</a:t>
              </a:r>
              <a:r>
                <a:rPr kumimoji="0" lang="en-US" sz="1100" b="0" i="0" u="none" strike="noStrike" kern="1200" cap="none" spc="0" normalizeH="0" baseline="30000" noProof="0" dirty="0">
                  <a:ln>
                    <a:noFill/>
                  </a:ln>
                  <a:solidFill>
                    <a:schemeClr val="tx1">
                      <a:lumMod val="75000"/>
                      <a:lumOff val="25000"/>
                    </a:schemeClr>
                  </a:solidFill>
                  <a:effectLst/>
                  <a:uLnTx/>
                  <a:uFillTx/>
                  <a:latin typeface="Calibri" panose="020F0502020204030204"/>
                  <a:ea typeface="+mn-ea"/>
                  <a:cs typeface="+mn-cs"/>
                </a:rPr>
                <a:t>th</a:t>
              </a:r>
              <a:r>
                <a:rPr kumimoji="0" lang="en-US" sz="11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Graders tracking postsecondary completion rates (certificate, 2-yr, 4-yr) for up to 6 years after high school graduation</a:t>
              </a:r>
              <a:endParaRPr lang="en-US" sz="1100" dirty="0">
                <a:solidFill>
                  <a:schemeClr val="tx1">
                    <a:lumMod val="75000"/>
                    <a:lumOff val="25000"/>
                  </a:schemeClr>
                </a:solidFill>
              </a:endParaRPr>
            </a:p>
          </p:txBody>
        </p:sp>
      </p:grpSp>
    </p:spTree>
    <p:extLst>
      <p:ext uri="{BB962C8B-B14F-4D97-AF65-F5344CB8AC3E}">
        <p14:creationId xmlns:p14="http://schemas.microsoft.com/office/powerpoint/2010/main" val="29497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6" y="748112"/>
            <a:ext cx="10903403" cy="1080938"/>
          </a:xfrm>
        </p:spPr>
        <p:txBody>
          <a:bodyPr>
            <a:noAutofit/>
          </a:bodyPr>
          <a:lstStyle/>
          <a:p>
            <a:r>
              <a:rPr lang="en-US" sz="3200" dirty="0"/>
              <a:t>Black, Hispanic and American Indian Males Experience the Highest Rates of HS Disconnection</a:t>
            </a:r>
          </a:p>
        </p:txBody>
      </p:sp>
      <p:pic>
        <p:nvPicPr>
          <p:cNvPr id="5" name="Picture 4">
            <a:extLst>
              <a:ext uri="{FF2B5EF4-FFF2-40B4-BE49-F238E27FC236}">
                <a16:creationId xmlns:a16="http://schemas.microsoft.com/office/drawing/2014/main" id="{5E7F1353-0785-005E-B983-2B0990FAA7D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819" y="636393"/>
            <a:ext cx="1058156" cy="1304376"/>
          </a:xfrm>
          <a:prstGeom prst="rect">
            <a:avLst/>
          </a:prstGeom>
        </p:spPr>
      </p:pic>
      <p:graphicFrame>
        <p:nvGraphicFramePr>
          <p:cNvPr id="7" name="Chart 6" descr="Bar Graph of Black, Hispanic and American Indian Males Experience the highest rates of HS Disconnection.">
            <a:extLst>
              <a:ext uri="{FF2B5EF4-FFF2-40B4-BE49-F238E27FC236}">
                <a16:creationId xmlns:a16="http://schemas.microsoft.com/office/drawing/2014/main" id="{AF6733DB-4D91-C836-160E-094721F5E609}"/>
              </a:ext>
            </a:extLst>
          </p:cNvPr>
          <p:cNvGraphicFramePr>
            <a:graphicFrameLocks/>
          </p:cNvGraphicFramePr>
          <p:nvPr>
            <p:extLst>
              <p:ext uri="{D42A27DB-BD31-4B8C-83A1-F6EECF244321}">
                <p14:modId xmlns:p14="http://schemas.microsoft.com/office/powerpoint/2010/main" val="1115027129"/>
              </p:ext>
            </p:extLst>
          </p:nvPr>
        </p:nvGraphicFramePr>
        <p:xfrm>
          <a:off x="641268" y="2137701"/>
          <a:ext cx="11221050" cy="433751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Texas Education Agency Web site">
            <a:extLst>
              <a:ext uri="{FF2B5EF4-FFF2-40B4-BE49-F238E27FC236}">
                <a16:creationId xmlns:a16="http://schemas.microsoft.com/office/drawing/2014/main" id="{EE248E40-2C6B-D796-044A-8287CADB8A4C}"/>
              </a:ext>
            </a:extLst>
          </p:cNvPr>
          <p:cNvGrpSpPr/>
          <p:nvPr/>
        </p:nvGrpSpPr>
        <p:grpSpPr>
          <a:xfrm>
            <a:off x="2884503" y="6498961"/>
            <a:ext cx="6553619" cy="445597"/>
            <a:chOff x="3054691" y="6257251"/>
            <a:chExt cx="6553619" cy="445597"/>
          </a:xfrm>
        </p:grpSpPr>
        <p:sp>
          <p:nvSpPr>
            <p:cNvPr id="9" name="TextBox 8">
              <a:extLst>
                <a:ext uri="{FF2B5EF4-FFF2-40B4-BE49-F238E27FC236}">
                  <a16:creationId xmlns:a16="http://schemas.microsoft.com/office/drawing/2014/main" id="{0F5CB643-85D1-E91F-283A-0D7668FD679B}"/>
                </a:ext>
              </a:extLst>
            </p:cNvPr>
            <p:cNvSpPr txBox="1"/>
            <p:nvPr/>
          </p:nvSpPr>
          <p:spPr>
            <a:xfrm>
              <a:off x="3054691" y="6257251"/>
              <a:ext cx="684803" cy="276999"/>
            </a:xfrm>
            <a:prstGeom prst="rect">
              <a:avLst/>
            </a:prstGeom>
            <a:noFill/>
          </p:spPr>
          <p:txBody>
            <a:bodyPr wrap="none" rtlCol="0">
              <a:spAutoFit/>
            </a:bodyPr>
            <a:lstStyle/>
            <a:p>
              <a:r>
                <a:rPr lang="en-US" sz="1050" dirty="0">
                  <a:solidFill>
                    <a:schemeClr val="tx1">
                      <a:lumMod val="75000"/>
                      <a:lumOff val="25000"/>
                    </a:schemeClr>
                  </a:solidFill>
                </a:rPr>
                <a:t>Source:</a:t>
              </a:r>
              <a:r>
                <a:rPr lang="en-US" sz="1200" dirty="0">
                  <a:solidFill>
                    <a:schemeClr val="tx1">
                      <a:lumMod val="75000"/>
                      <a:lumOff val="25000"/>
                    </a:schemeClr>
                  </a:solidFill>
                </a:rPr>
                <a:t> </a:t>
              </a:r>
            </a:p>
          </p:txBody>
        </p:sp>
        <p:sp>
          <p:nvSpPr>
            <p:cNvPr id="10" name="TextBox 9">
              <a:extLst>
                <a:ext uri="{FF2B5EF4-FFF2-40B4-BE49-F238E27FC236}">
                  <a16:creationId xmlns:a16="http://schemas.microsoft.com/office/drawing/2014/main" id="{00EBEA91-ECE2-60B2-55EC-5D2C39F544B6}"/>
                </a:ext>
              </a:extLst>
            </p:cNvPr>
            <p:cNvSpPr txBox="1"/>
            <p:nvPr/>
          </p:nvSpPr>
          <p:spPr>
            <a:xfrm>
              <a:off x="3505462" y="6271961"/>
              <a:ext cx="6102848" cy="430887"/>
            </a:xfrm>
            <a:prstGeom prst="rect">
              <a:avLst/>
            </a:prstGeom>
            <a:noFill/>
          </p:spPr>
          <p:txBody>
            <a:bodyPr wrap="square">
              <a:spAutoFit/>
            </a:bodyPr>
            <a:lstStyle/>
            <a:p>
              <a:r>
                <a:rPr lang="en-US" sz="1100" dirty="0">
                  <a:solidFill>
                    <a:schemeClr val="tx1">
                      <a:lumMod val="75000"/>
                      <a:lumOff val="25000"/>
                    </a:schemeClr>
                  </a:solidFill>
                </a:rPr>
                <a:t> </a:t>
              </a:r>
              <a:r>
                <a:rPr lang="en-US" sz="1050" dirty="0">
                  <a:solidFill>
                    <a:schemeClr val="tx1">
                      <a:lumMod val="75000"/>
                      <a:lumOff val="25000"/>
                    </a:schemeClr>
                  </a:solidFill>
                </a:rPr>
                <a:t>Texas Education Agency: </a:t>
              </a:r>
              <a:r>
                <a:rPr lang="en-US" sz="1050" dirty="0">
                  <a:solidFill>
                    <a:schemeClr val="tx1">
                      <a:lumMod val="75000"/>
                      <a:lumOff val="25000"/>
                    </a:schemeClr>
                  </a:solidFill>
                  <a:hlinkClick r:id="rId4">
                    <a:extLst>
                      <a:ext uri="{A12FA001-AC4F-418D-AE19-62706E023703}">
                        <ahyp:hlinkClr xmlns:ahyp="http://schemas.microsoft.com/office/drawing/2018/hyperlinkcolor" val="tx"/>
                      </a:ext>
                    </a:extLst>
                  </a:hlinkClick>
                </a:rPr>
                <a:t>https://tea.texas.gov/sites/default/files/dropcomp-2020-21.pdf</a:t>
              </a:r>
              <a:endParaRPr lang="en-US" sz="1100" dirty="0">
                <a:solidFill>
                  <a:schemeClr val="tx1">
                    <a:lumMod val="75000"/>
                    <a:lumOff val="25000"/>
                  </a:schemeClr>
                </a:solidFill>
              </a:endParaRPr>
            </a:p>
            <a:p>
              <a:endParaRPr lang="en-US" sz="1100" dirty="0"/>
            </a:p>
          </p:txBody>
        </p:sp>
      </p:grpSp>
      <p:sp>
        <p:nvSpPr>
          <p:cNvPr id="11" name="TextBox 10">
            <a:extLst>
              <a:ext uri="{FF2B5EF4-FFF2-40B4-BE49-F238E27FC236}">
                <a16:creationId xmlns:a16="http://schemas.microsoft.com/office/drawing/2014/main" id="{AD6F56AE-65DC-DE43-E16F-AFBF584F3A19}"/>
              </a:ext>
            </a:extLst>
          </p:cNvPr>
          <p:cNvSpPr txBox="1"/>
          <p:nvPr/>
        </p:nvSpPr>
        <p:spPr>
          <a:xfrm rot="16200000">
            <a:off x="-591730" y="4384999"/>
            <a:ext cx="2188997" cy="276999"/>
          </a:xfrm>
          <a:prstGeom prst="rect">
            <a:avLst/>
          </a:prstGeom>
          <a:noFill/>
        </p:spPr>
        <p:txBody>
          <a:bodyPr wrap="none" rtlCol="0">
            <a:spAutoFit/>
          </a:bodyPr>
          <a:lstStyle/>
          <a:p>
            <a:r>
              <a:rPr lang="en-US" sz="1200" b="1" dirty="0"/>
              <a:t>Drop Out Rate for Class of 2021</a:t>
            </a:r>
          </a:p>
        </p:txBody>
      </p:sp>
    </p:spTree>
    <p:extLst>
      <p:ext uri="{BB962C8B-B14F-4D97-AF65-F5344CB8AC3E}">
        <p14:creationId xmlns:p14="http://schemas.microsoft.com/office/powerpoint/2010/main" val="2920523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r>
              <a:rPr lang="en-US" sz="4400" dirty="0"/>
              <a:t>Texas Opportunity Youth Network</a:t>
            </a:r>
          </a:p>
        </p:txBody>
      </p:sp>
      <p:sp>
        <p:nvSpPr>
          <p:cNvPr id="13" name="Text Placeholder 12"/>
          <p:cNvSpPr>
            <a:spLocks noGrp="1"/>
          </p:cNvSpPr>
          <p:nvPr>
            <p:ph type="body" idx="1"/>
          </p:nvPr>
        </p:nvSpPr>
        <p:spPr/>
        <p:txBody>
          <a:bodyPr/>
          <a:lstStyle/>
          <a:p>
            <a:endParaRPr lang="en-US" dirty="0"/>
          </a:p>
        </p:txBody>
      </p:sp>
      <p:pic>
        <p:nvPicPr>
          <p:cNvPr id="2" name="Picture 1">
            <a:extLst>
              <a:ext uri="{FF2B5EF4-FFF2-40B4-BE49-F238E27FC236}">
                <a16:creationId xmlns:a16="http://schemas.microsoft.com/office/drawing/2014/main" id="{81F241D6-36EF-655B-A522-16112675228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158" y="2776812"/>
            <a:ext cx="1058156" cy="1304376"/>
          </a:xfrm>
          <a:prstGeom prst="rect">
            <a:avLst/>
          </a:prstGeom>
        </p:spPr>
      </p:pic>
    </p:spTree>
    <p:extLst>
      <p:ext uri="{BB962C8B-B14F-4D97-AF65-F5344CB8AC3E}">
        <p14:creationId xmlns:p14="http://schemas.microsoft.com/office/powerpoint/2010/main" val="304276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000" dirty="0"/>
              <a:t>The Texas Opportunity Youth Network </a:t>
            </a:r>
          </a:p>
        </p:txBody>
      </p:sp>
      <p:pic>
        <p:nvPicPr>
          <p:cNvPr id="3" name="Content Placeholder 2" descr="Map&#10;&#10;Map indicates cities where OY are members of TOYN or both TOYN and OYF">
            <a:extLst>
              <a:ext uri="{FF2B5EF4-FFF2-40B4-BE49-F238E27FC236}">
                <a16:creationId xmlns:a16="http://schemas.microsoft.com/office/drawing/2014/main" id="{B63DA19E-3B3E-0DB7-6A7F-CDEFD1251BA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852" r="16397" b="9890"/>
          <a:stretch/>
        </p:blipFill>
        <p:spPr>
          <a:xfrm>
            <a:off x="6096000" y="2023674"/>
            <a:ext cx="5956928" cy="4663638"/>
          </a:xfrm>
        </p:spPr>
      </p:pic>
      <p:pic>
        <p:nvPicPr>
          <p:cNvPr id="4" name="Picture 3">
            <a:extLst>
              <a:ext uri="{FF2B5EF4-FFF2-40B4-BE49-F238E27FC236}">
                <a16:creationId xmlns:a16="http://schemas.microsoft.com/office/drawing/2014/main" id="{33376CE4-6821-8F58-3F03-660F4E2C3C6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4198" y="641509"/>
            <a:ext cx="1058156" cy="1304376"/>
          </a:xfrm>
          <a:prstGeom prst="rect">
            <a:avLst/>
          </a:prstGeom>
        </p:spPr>
      </p:pic>
      <p:graphicFrame>
        <p:nvGraphicFramePr>
          <p:cNvPr id="8" name="Diagram 7" descr="2 Blocks that describe Texas OY Leadership Council.&#10;2 Blocks that describe Texas Emerging Leaders Board&#10;2 Blocks describing Community of practice">
            <a:extLst>
              <a:ext uri="{FF2B5EF4-FFF2-40B4-BE49-F238E27FC236}">
                <a16:creationId xmlns:a16="http://schemas.microsoft.com/office/drawing/2014/main" id="{39240D89-00EF-8C56-BB76-658D69A96F40}"/>
              </a:ext>
            </a:extLst>
          </p:cNvPr>
          <p:cNvGraphicFramePr/>
          <p:nvPr>
            <p:extLst>
              <p:ext uri="{D42A27DB-BD31-4B8C-83A1-F6EECF244321}">
                <p14:modId xmlns:p14="http://schemas.microsoft.com/office/powerpoint/2010/main" val="1346910311"/>
              </p:ext>
            </p:extLst>
          </p:nvPr>
        </p:nvGraphicFramePr>
        <p:xfrm>
          <a:off x="108993" y="2206752"/>
          <a:ext cx="6206463" cy="38999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30F0FEF1-EE07-BC0B-61E7-C21F5D668C5C}"/>
              </a:ext>
            </a:extLst>
          </p:cNvPr>
          <p:cNvSpPr txBox="1"/>
          <p:nvPr/>
        </p:nvSpPr>
        <p:spPr>
          <a:xfrm>
            <a:off x="139072" y="6054919"/>
            <a:ext cx="41113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lumMod val="75000"/>
                  </a:schemeClr>
                </a:solidFill>
                <a:effectLst/>
                <a:uLnTx/>
                <a:uFillTx/>
                <a:latin typeface="Calibri" panose="020F0502020204030204"/>
                <a:ea typeface="+mn-ea"/>
                <a:cs typeface="+mn-cs"/>
              </a:rPr>
              <a:t>Total OY =  277,650 or 64% of State’s OY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descr="Key to State of Texas graphic.&#10;Blue leaf is OYF and TOYN member&#10;Teal leaf is TOYN member only">
            <a:extLst>
              <a:ext uri="{FF2B5EF4-FFF2-40B4-BE49-F238E27FC236}">
                <a16:creationId xmlns:a16="http://schemas.microsoft.com/office/drawing/2014/main" id="{7F6E9FD9-4B7D-8E6A-BD9B-76FB819FA464}"/>
              </a:ext>
            </a:extLst>
          </p:cNvPr>
          <p:cNvGrpSpPr/>
          <p:nvPr/>
        </p:nvGrpSpPr>
        <p:grpSpPr>
          <a:xfrm>
            <a:off x="6315456" y="6184470"/>
            <a:ext cx="3420586" cy="466277"/>
            <a:chOff x="1307929" y="1245108"/>
            <a:chExt cx="6527265" cy="889765"/>
          </a:xfrm>
        </p:grpSpPr>
        <p:pic>
          <p:nvPicPr>
            <p:cNvPr id="12" name="Picture 11" descr="Icon&#10;&#10;Description automatically generated">
              <a:extLst>
                <a:ext uri="{FF2B5EF4-FFF2-40B4-BE49-F238E27FC236}">
                  <a16:creationId xmlns:a16="http://schemas.microsoft.com/office/drawing/2014/main" id="{27131555-669B-0EBA-5EF4-AE4EA5994B06}"/>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7929" y="1298020"/>
              <a:ext cx="678885" cy="836853"/>
            </a:xfrm>
            <a:prstGeom prst="rect">
              <a:avLst/>
            </a:prstGeom>
          </p:spPr>
        </p:pic>
        <p:pic>
          <p:nvPicPr>
            <p:cNvPr id="13" name="Picture 12" descr="Icon&#10;&#10;Description automatically generated">
              <a:extLst>
                <a:ext uri="{FF2B5EF4-FFF2-40B4-BE49-F238E27FC236}">
                  <a16:creationId xmlns:a16="http://schemas.microsoft.com/office/drawing/2014/main" id="{5736F6EC-1EE4-8F00-D4C8-A9EE757E5F80}"/>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418537" y="1284334"/>
              <a:ext cx="678887" cy="836855"/>
            </a:xfrm>
            <a:prstGeom prst="rect">
              <a:avLst/>
            </a:prstGeom>
          </p:spPr>
        </p:pic>
        <p:sp>
          <p:nvSpPr>
            <p:cNvPr id="14" name="TextBox 13">
              <a:extLst>
                <a:ext uri="{FF2B5EF4-FFF2-40B4-BE49-F238E27FC236}">
                  <a16:creationId xmlns:a16="http://schemas.microsoft.com/office/drawing/2014/main" id="{847BB833-1C3A-A6A7-6C92-CADD8311E39D}"/>
                </a:ext>
              </a:extLst>
            </p:cNvPr>
            <p:cNvSpPr txBox="1"/>
            <p:nvPr/>
          </p:nvSpPr>
          <p:spPr>
            <a:xfrm flipH="1">
              <a:off x="2020209" y="1245108"/>
              <a:ext cx="2737771" cy="350479"/>
            </a:xfrm>
            <a:prstGeom prst="rect">
              <a:avLst/>
            </a:prstGeom>
            <a:noFill/>
          </p:spPr>
          <p:txBody>
            <a:bodyPr wrap="square" rtlCol="0">
              <a:spAutoFit/>
            </a:bodyPr>
            <a:lstStyle/>
            <a:p>
              <a:r>
                <a:rPr lang="en-US" sz="1600" dirty="0"/>
                <a:t>OYF &amp; TOYN Member  </a:t>
              </a:r>
            </a:p>
          </p:txBody>
        </p:sp>
        <p:sp>
          <p:nvSpPr>
            <p:cNvPr id="15" name="TextBox 14">
              <a:extLst>
                <a:ext uri="{FF2B5EF4-FFF2-40B4-BE49-F238E27FC236}">
                  <a16:creationId xmlns:a16="http://schemas.microsoft.com/office/drawing/2014/main" id="{CB4A71A2-68B9-5BBE-CDCF-9DFAAF4037C1}"/>
                </a:ext>
              </a:extLst>
            </p:cNvPr>
            <p:cNvSpPr txBox="1"/>
            <p:nvPr/>
          </p:nvSpPr>
          <p:spPr>
            <a:xfrm flipH="1">
              <a:off x="5097423" y="1245108"/>
              <a:ext cx="2737771" cy="350479"/>
            </a:xfrm>
            <a:prstGeom prst="rect">
              <a:avLst/>
            </a:prstGeom>
            <a:noFill/>
          </p:spPr>
          <p:txBody>
            <a:bodyPr wrap="square" rtlCol="0">
              <a:spAutoFit/>
            </a:bodyPr>
            <a:lstStyle/>
            <a:p>
              <a:r>
                <a:rPr lang="en-US" sz="1600" dirty="0"/>
                <a:t>TOYN Member  </a:t>
              </a:r>
            </a:p>
          </p:txBody>
        </p:sp>
      </p:grpSp>
    </p:spTree>
    <p:extLst>
      <p:ext uri="{BB962C8B-B14F-4D97-AF65-F5344CB8AC3E}">
        <p14:creationId xmlns:p14="http://schemas.microsoft.com/office/powerpoint/2010/main" val="241054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Innovation Fund </a:t>
            </a:r>
          </a:p>
        </p:txBody>
      </p:sp>
      <p:sp>
        <p:nvSpPr>
          <p:cNvPr id="3" name="Content Placeholder 2"/>
          <p:cNvSpPr>
            <a:spLocks noGrp="1"/>
          </p:cNvSpPr>
          <p:nvPr>
            <p:ph idx="1"/>
          </p:nvPr>
        </p:nvSpPr>
        <p:spPr>
          <a:xfrm>
            <a:off x="1" y="2229994"/>
            <a:ext cx="12192000" cy="4628005"/>
          </a:xfrm>
        </p:spPr>
        <p:txBody>
          <a:bodyPr>
            <a:normAutofit/>
          </a:bodyPr>
          <a:lstStyle/>
          <a:p>
            <a:pPr>
              <a:spcBef>
                <a:spcPts val="1200"/>
              </a:spcBef>
              <a:spcAft>
                <a:spcPts val="1200"/>
              </a:spcAft>
            </a:pPr>
            <a:r>
              <a:rPr lang="en-US" sz="3200" dirty="0"/>
              <a:t>Build Expertise and Capacity for OY Providers to develop blended revenue models </a:t>
            </a:r>
          </a:p>
          <a:p>
            <a:pPr>
              <a:spcBef>
                <a:spcPts val="1200"/>
              </a:spcBef>
              <a:spcAft>
                <a:spcPts val="1200"/>
              </a:spcAft>
            </a:pPr>
            <a:r>
              <a:rPr lang="en-US" sz="3200" dirty="0"/>
              <a:t>Develop OY pathways aligned to regional labor markets </a:t>
            </a:r>
          </a:p>
          <a:p>
            <a:pPr>
              <a:spcBef>
                <a:spcPts val="1200"/>
              </a:spcBef>
              <a:spcAft>
                <a:spcPts val="1200"/>
              </a:spcAft>
            </a:pPr>
            <a:r>
              <a:rPr lang="en-US" sz="3200" dirty="0"/>
              <a:t>Cultivate OY-centered best practices leading to HS completion, PS completion and career entry</a:t>
            </a:r>
          </a:p>
        </p:txBody>
      </p:sp>
      <p:pic>
        <p:nvPicPr>
          <p:cNvPr id="5" name="Picture 4">
            <a:extLst>
              <a:ext uri="{FF2B5EF4-FFF2-40B4-BE49-F238E27FC236}">
                <a16:creationId xmlns:a16="http://schemas.microsoft.com/office/drawing/2014/main" id="{5E7F1353-0785-005E-B983-2B0990FAA7D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819" y="636393"/>
            <a:ext cx="1058156" cy="1304376"/>
          </a:xfrm>
          <a:prstGeom prst="rect">
            <a:avLst/>
          </a:prstGeom>
        </p:spPr>
      </p:pic>
    </p:spTree>
    <p:extLst>
      <p:ext uri="{BB962C8B-B14F-4D97-AF65-F5344CB8AC3E}">
        <p14:creationId xmlns:p14="http://schemas.microsoft.com/office/powerpoint/2010/main" val="1466895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Models Leveraging Inter-agency Funding </a:t>
            </a:r>
          </a:p>
        </p:txBody>
      </p:sp>
      <p:sp>
        <p:nvSpPr>
          <p:cNvPr id="3" name="Content Placeholder 2"/>
          <p:cNvSpPr>
            <a:spLocks noGrp="1"/>
          </p:cNvSpPr>
          <p:nvPr>
            <p:ph idx="1"/>
          </p:nvPr>
        </p:nvSpPr>
        <p:spPr>
          <a:xfrm>
            <a:off x="216010" y="2229995"/>
            <a:ext cx="11584538" cy="4396436"/>
          </a:xfrm>
        </p:spPr>
        <p:txBody>
          <a:bodyPr>
            <a:normAutofit/>
          </a:bodyPr>
          <a:lstStyle/>
          <a:p>
            <a:r>
              <a:rPr lang="en-US" sz="3600" dirty="0"/>
              <a:t>CIS-ISD/CBO/Higher Ed Partnerships</a:t>
            </a:r>
          </a:p>
          <a:p>
            <a:pPr lvl="1"/>
            <a:r>
              <a:rPr lang="en-US" sz="2800" dirty="0"/>
              <a:t>Leverage ADA/Ability to Benefit/AEL  </a:t>
            </a:r>
          </a:p>
          <a:p>
            <a:r>
              <a:rPr lang="en-US" sz="3600" dirty="0"/>
              <a:t>WIB-ISD/Charter Partnerships</a:t>
            </a:r>
          </a:p>
          <a:p>
            <a:pPr lvl="1"/>
            <a:r>
              <a:rPr lang="en-US" sz="2400" dirty="0"/>
              <a:t>Leverage ADA/McKinney Vento/WIOA  </a:t>
            </a:r>
          </a:p>
          <a:p>
            <a:r>
              <a:rPr lang="en-US" sz="3600" dirty="0"/>
              <a:t>Municipal-Higher Ed/ISD/CBO Partnerships</a:t>
            </a:r>
          </a:p>
          <a:p>
            <a:pPr lvl="1"/>
            <a:r>
              <a:rPr lang="en-US" sz="2400" dirty="0"/>
              <a:t>Leverage ARPA, Ability to Benefit, AEL, ADA </a:t>
            </a:r>
          </a:p>
          <a:p>
            <a:endParaRPr lang="en-US" sz="4000" dirty="0"/>
          </a:p>
        </p:txBody>
      </p:sp>
      <p:pic>
        <p:nvPicPr>
          <p:cNvPr id="5" name="Picture 4">
            <a:extLst>
              <a:ext uri="{FF2B5EF4-FFF2-40B4-BE49-F238E27FC236}">
                <a16:creationId xmlns:a16="http://schemas.microsoft.com/office/drawing/2014/main" id="{5E7F1353-0785-005E-B983-2B0990FAA7D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819" y="636393"/>
            <a:ext cx="1058156" cy="1304376"/>
          </a:xfrm>
          <a:prstGeom prst="rect">
            <a:avLst/>
          </a:prstGeom>
        </p:spPr>
      </p:pic>
    </p:spTree>
    <p:extLst>
      <p:ext uri="{BB962C8B-B14F-4D97-AF65-F5344CB8AC3E}">
        <p14:creationId xmlns:p14="http://schemas.microsoft.com/office/powerpoint/2010/main" val="6380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2869895"/>
            <a:ext cx="10294182" cy="1090788"/>
          </a:xfrm>
        </p:spPr>
        <p:txBody>
          <a:bodyPr>
            <a:noAutofit/>
          </a:bodyPr>
          <a:lstStyle/>
          <a:p>
            <a:r>
              <a:rPr lang="en-US" sz="4400" dirty="0"/>
              <a:t>Effective OY Strategies &amp; Pathways </a:t>
            </a:r>
          </a:p>
        </p:txBody>
      </p:sp>
      <p:sp>
        <p:nvSpPr>
          <p:cNvPr id="13" name="Text Placeholder 12"/>
          <p:cNvSpPr>
            <a:spLocks noGrp="1"/>
          </p:cNvSpPr>
          <p:nvPr>
            <p:ph type="body" idx="1"/>
          </p:nvPr>
        </p:nvSpPr>
        <p:spPr/>
        <p:txBody>
          <a:bodyPr/>
          <a:lstStyle/>
          <a:p>
            <a:endParaRPr lang="en-US"/>
          </a:p>
        </p:txBody>
      </p:sp>
      <p:pic>
        <p:nvPicPr>
          <p:cNvPr id="2" name="Picture 1">
            <a:extLst>
              <a:ext uri="{FF2B5EF4-FFF2-40B4-BE49-F238E27FC236}">
                <a16:creationId xmlns:a16="http://schemas.microsoft.com/office/drawing/2014/main" id="{DA3425AF-DD25-AED4-F48E-22DF27C6EE4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9174" y="2776812"/>
            <a:ext cx="1058156" cy="1304376"/>
          </a:xfrm>
          <a:prstGeom prst="rect">
            <a:avLst/>
          </a:prstGeom>
        </p:spPr>
      </p:pic>
    </p:spTree>
    <p:extLst>
      <p:ext uri="{BB962C8B-B14F-4D97-AF65-F5344CB8AC3E}">
        <p14:creationId xmlns:p14="http://schemas.microsoft.com/office/powerpoint/2010/main" val="539999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Lessons Learned in Effective OY Pathways </a:t>
            </a:r>
          </a:p>
        </p:txBody>
      </p:sp>
      <p:pic>
        <p:nvPicPr>
          <p:cNvPr id="5" name="Picture 4">
            <a:extLst>
              <a:ext uri="{FF2B5EF4-FFF2-40B4-BE49-F238E27FC236}">
                <a16:creationId xmlns:a16="http://schemas.microsoft.com/office/drawing/2014/main" id="{5E7F1353-0785-005E-B983-2B0990FAA7D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3819" y="636393"/>
            <a:ext cx="1058156" cy="1304376"/>
          </a:xfrm>
          <a:prstGeom prst="rect">
            <a:avLst/>
          </a:prstGeom>
        </p:spPr>
      </p:pic>
      <p:graphicFrame>
        <p:nvGraphicFramePr>
          <p:cNvPr id="8" name="Diagram 7" descr="5 Rhombus shapes with the lessons learned in effective OY Pathways">
            <a:extLst>
              <a:ext uri="{FF2B5EF4-FFF2-40B4-BE49-F238E27FC236}">
                <a16:creationId xmlns:a16="http://schemas.microsoft.com/office/drawing/2014/main" id="{F4CF0B06-3BE1-7FAE-147D-CF4418DCB74A}"/>
              </a:ext>
            </a:extLst>
          </p:cNvPr>
          <p:cNvGraphicFramePr/>
          <p:nvPr>
            <p:extLst>
              <p:ext uri="{D42A27DB-BD31-4B8C-83A1-F6EECF244321}">
                <p14:modId xmlns:p14="http://schemas.microsoft.com/office/powerpoint/2010/main" val="1320476869"/>
              </p:ext>
            </p:extLst>
          </p:nvPr>
        </p:nvGraphicFramePr>
        <p:xfrm>
          <a:off x="1057537" y="2147211"/>
          <a:ext cx="8983163" cy="42325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22B23A36-53BC-D731-4EDF-8B800007643F}"/>
              </a:ext>
            </a:extLst>
          </p:cNvPr>
          <p:cNvSpPr txBox="1"/>
          <p:nvPr/>
        </p:nvSpPr>
        <p:spPr>
          <a:xfrm>
            <a:off x="3811979" y="6473314"/>
            <a:ext cx="4154151" cy="276999"/>
          </a:xfrm>
          <a:prstGeom prst="rect">
            <a:avLst/>
          </a:prstGeom>
          <a:noFill/>
        </p:spPr>
        <p:txBody>
          <a:bodyPr wrap="none" rtlCol="0">
            <a:spAutoFit/>
          </a:bodyPr>
          <a:lstStyle/>
          <a:p>
            <a:r>
              <a:rPr lang="en-US" sz="1200" dirty="0"/>
              <a:t>Source: Greater Houston Opportunity Youth Council, 2023</a:t>
            </a:r>
          </a:p>
        </p:txBody>
      </p:sp>
    </p:spTree>
    <p:extLst>
      <p:ext uri="{BB962C8B-B14F-4D97-AF65-F5344CB8AC3E}">
        <p14:creationId xmlns:p14="http://schemas.microsoft.com/office/powerpoint/2010/main" val="287270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a:t>Effective Pathways Offer Multiple Entry Points and Choice </a:t>
            </a:r>
          </a:p>
        </p:txBody>
      </p:sp>
      <p:sp>
        <p:nvSpPr>
          <p:cNvPr id="6" name="Content Placeholder 5"/>
          <p:cNvSpPr>
            <a:spLocks noGrp="1"/>
          </p:cNvSpPr>
          <p:nvPr>
            <p:ph sz="half" idx="1"/>
          </p:nvPr>
        </p:nvSpPr>
        <p:spPr>
          <a:xfrm>
            <a:off x="190501" y="2505456"/>
            <a:ext cx="6202878" cy="3599316"/>
          </a:xfrm>
        </p:spPr>
        <p:txBody>
          <a:bodyPr/>
          <a:lstStyle/>
          <a:p>
            <a:r>
              <a:rPr lang="en-US" sz="2000" dirty="0"/>
              <a:t>Re-Engagement with Co-location</a:t>
            </a:r>
          </a:p>
          <a:p>
            <a:r>
              <a:rPr lang="en-US" sz="2000" dirty="0"/>
              <a:t>Basic Needs &amp; Belonging, Purpose</a:t>
            </a:r>
          </a:p>
          <a:p>
            <a:r>
              <a:rPr lang="en-US" sz="2000" dirty="0"/>
              <a:t>HSE /Alternative HS Enriched Academic Prep </a:t>
            </a:r>
          </a:p>
          <a:p>
            <a:r>
              <a:rPr lang="en-US" sz="2000" dirty="0"/>
              <a:t>Postsecondary/Career Navigators </a:t>
            </a:r>
          </a:p>
          <a:p>
            <a:r>
              <a:rPr lang="en-US" sz="2000" dirty="0"/>
              <a:t>Work Readiness &amp; Work-based Learning</a:t>
            </a:r>
          </a:p>
          <a:p>
            <a:r>
              <a:rPr lang="en-US" sz="2000" dirty="0"/>
              <a:t>Postsecondary Bridging &amp; 1</a:t>
            </a:r>
            <a:r>
              <a:rPr lang="en-US" sz="2000" baseline="30000" dirty="0"/>
              <a:t>st</a:t>
            </a:r>
            <a:r>
              <a:rPr lang="en-US" sz="2000" dirty="0"/>
              <a:t> Year Supports </a:t>
            </a:r>
          </a:p>
          <a:p>
            <a:r>
              <a:rPr lang="en-US" sz="2000" dirty="0"/>
              <a:t>Industry Certification/PS credential  </a:t>
            </a:r>
          </a:p>
        </p:txBody>
      </p:sp>
      <p:pic>
        <p:nvPicPr>
          <p:cNvPr id="3" name="Content Placeholder 2">
            <a:extLst>
              <a:ext uri="{FF2B5EF4-FFF2-40B4-BE49-F238E27FC236}">
                <a16:creationId xmlns:a16="http://schemas.microsoft.com/office/drawing/2014/main" id="{9E41D599-77EB-BCBA-9319-A4B7E5E1BEFA}"/>
              </a:ext>
              <a:ext uri="{C183D7F6-B498-43B3-948B-1728B52AA6E4}">
                <adec:decorative xmlns:adec="http://schemas.microsoft.com/office/drawing/2017/decorative" val="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3836" t="9358" r="8100"/>
          <a:stretch/>
        </p:blipFill>
        <p:spPr>
          <a:xfrm>
            <a:off x="6353299" y="1911904"/>
            <a:ext cx="5838701" cy="4946096"/>
          </a:xfrm>
        </p:spPr>
      </p:pic>
      <p:pic>
        <p:nvPicPr>
          <p:cNvPr id="4" name="Picture 3">
            <a:extLst>
              <a:ext uri="{FF2B5EF4-FFF2-40B4-BE49-F238E27FC236}">
                <a16:creationId xmlns:a16="http://schemas.microsoft.com/office/drawing/2014/main" id="{E82E11B6-CF4C-0C71-D4D7-7E9285B692C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6224" y="648268"/>
            <a:ext cx="972626" cy="1198944"/>
          </a:xfrm>
          <a:prstGeom prst="rect">
            <a:avLst/>
          </a:prstGeom>
        </p:spPr>
      </p:pic>
    </p:spTree>
    <p:extLst>
      <p:ext uri="{BB962C8B-B14F-4D97-AF65-F5344CB8AC3E}">
        <p14:creationId xmlns:p14="http://schemas.microsoft.com/office/powerpoint/2010/main" val="4165669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AEL </a:t>
            </a:r>
          </a:p>
        </p:txBody>
      </p:sp>
      <p:sp>
        <p:nvSpPr>
          <p:cNvPr id="3" name="Content Placeholder 2"/>
          <p:cNvSpPr>
            <a:spLocks noGrp="1"/>
          </p:cNvSpPr>
          <p:nvPr>
            <p:ph idx="1"/>
          </p:nvPr>
        </p:nvSpPr>
        <p:spPr>
          <a:xfrm>
            <a:off x="200024" y="2125682"/>
            <a:ext cx="11991975" cy="4868883"/>
          </a:xfrm>
        </p:spPr>
        <p:txBody>
          <a:bodyPr>
            <a:normAutofit fontScale="55000" lnSpcReduction="20000"/>
          </a:bodyPr>
          <a:lstStyle/>
          <a:p>
            <a:r>
              <a:rPr lang="en-US" sz="4000" dirty="0">
                <a:solidFill>
                  <a:srgbClr val="0070C0"/>
                </a:solidFill>
              </a:rPr>
              <a:t>In the wake of the pandemic, how might the upcoming AEL RFP address an increased need to focus on youth &amp; young adults most impacted by learning loss and high school disconnection? </a:t>
            </a:r>
          </a:p>
          <a:p>
            <a:r>
              <a:rPr lang="en-US" sz="4000" dirty="0"/>
              <a:t>How might AEL encourage and promote the leveraging of funding across agencies to optimize the use of public dollars and scale programs and pathways?  What agency or grantee practices will need to be in place?</a:t>
            </a:r>
          </a:p>
          <a:p>
            <a:r>
              <a:rPr lang="en-US" sz="4000" dirty="0">
                <a:solidFill>
                  <a:srgbClr val="0070C0"/>
                </a:solidFill>
              </a:rPr>
              <a:t>What agency strategies might promote leveraging TEA accountability changes for Dropout Recovery and amplify supports for postsecondary bridging and co-enrollment? </a:t>
            </a:r>
          </a:p>
          <a:p>
            <a:r>
              <a:rPr lang="en-US" sz="4000" dirty="0"/>
              <a:t>How might AEL encourage the diversification of partnerships to include programs best suited to re-engage and support opportunity youth and young adults?</a:t>
            </a:r>
          </a:p>
          <a:p>
            <a:endParaRPr lang="en-US" sz="4000" dirty="0"/>
          </a:p>
        </p:txBody>
      </p:sp>
      <p:pic>
        <p:nvPicPr>
          <p:cNvPr id="5" name="Picture 4">
            <a:extLst>
              <a:ext uri="{FF2B5EF4-FFF2-40B4-BE49-F238E27FC236}">
                <a16:creationId xmlns:a16="http://schemas.microsoft.com/office/drawing/2014/main" id="{5E7F1353-0785-005E-B983-2B0990FAA7D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3819" y="636393"/>
            <a:ext cx="1058156" cy="1304376"/>
          </a:xfrm>
          <a:prstGeom prst="rect">
            <a:avLst/>
          </a:prstGeom>
        </p:spPr>
      </p:pic>
    </p:spTree>
    <p:extLst>
      <p:ext uri="{BB962C8B-B14F-4D97-AF65-F5344CB8AC3E}">
        <p14:creationId xmlns:p14="http://schemas.microsoft.com/office/powerpoint/2010/main" val="407191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4967-1A17-4EDB-B50A-40BE787B96A2}"/>
              </a:ext>
            </a:extLst>
          </p:cNvPr>
          <p:cNvSpPr>
            <a:spLocks noGrp="1"/>
          </p:cNvSpPr>
          <p:nvPr>
            <p:ph type="title"/>
          </p:nvPr>
        </p:nvSpPr>
        <p:spPr/>
        <p:txBody>
          <a:bodyPr/>
          <a:lstStyle/>
          <a:p>
            <a:r>
              <a:rPr lang="en-US" dirty="0"/>
              <a:t>Opening Remarks</a:t>
            </a:r>
          </a:p>
        </p:txBody>
      </p:sp>
      <p:sp>
        <p:nvSpPr>
          <p:cNvPr id="3" name="Content Placeholder 2">
            <a:extLst>
              <a:ext uri="{FF2B5EF4-FFF2-40B4-BE49-F238E27FC236}">
                <a16:creationId xmlns:a16="http://schemas.microsoft.com/office/drawing/2014/main" id="{9A1101CB-EFC0-42EA-A619-1459C4C48BB2}"/>
              </a:ext>
            </a:extLst>
          </p:cNvPr>
          <p:cNvSpPr>
            <a:spLocks noGrp="1"/>
          </p:cNvSpPr>
          <p:nvPr>
            <p:ph idx="1"/>
          </p:nvPr>
        </p:nvSpPr>
        <p:spPr>
          <a:xfrm>
            <a:off x="314961" y="2296160"/>
            <a:ext cx="9979222" cy="3640029"/>
          </a:xfrm>
        </p:spPr>
        <p:txBody>
          <a:bodyPr>
            <a:normAutofit lnSpcReduction="10000"/>
          </a:bodyPr>
          <a:lstStyle/>
          <a:p>
            <a:pPr marL="0" indent="0" algn="ctr">
              <a:buNone/>
            </a:pPr>
            <a:r>
              <a:rPr lang="en-US" sz="3600" dirty="0"/>
              <a:t>Advisory Committee Memberships Expiring April 2023</a:t>
            </a:r>
          </a:p>
          <a:p>
            <a:pPr marL="0" indent="0" algn="ctr">
              <a:buNone/>
            </a:pPr>
            <a:r>
              <a:rPr lang="en-US" sz="3600" dirty="0"/>
              <a:t> </a:t>
            </a:r>
          </a:p>
          <a:p>
            <a:pPr marL="0" indent="0" algn="ctr">
              <a:buNone/>
            </a:pPr>
            <a:r>
              <a:rPr lang="en-US" sz="3600" dirty="0"/>
              <a:t>Thank you </a:t>
            </a:r>
            <a:r>
              <a:rPr lang="en-US" sz="3600" i="1" dirty="0"/>
              <a:t>Brenda Schofield </a:t>
            </a:r>
            <a:r>
              <a:rPr lang="en-US" sz="3600" dirty="0"/>
              <a:t>and </a:t>
            </a:r>
            <a:r>
              <a:rPr lang="en-US" sz="3600" i="1" dirty="0"/>
              <a:t>Rita Hernandez </a:t>
            </a:r>
            <a:r>
              <a:rPr lang="en-US" sz="3600" dirty="0"/>
              <a:t>for your invaluable service</a:t>
            </a:r>
          </a:p>
          <a:p>
            <a:pPr marL="0" indent="0" algn="ctr">
              <a:buNone/>
            </a:pPr>
            <a:endParaRPr lang="en-US" sz="3600" dirty="0"/>
          </a:p>
        </p:txBody>
      </p:sp>
    </p:spTree>
    <p:extLst>
      <p:ext uri="{BB962C8B-B14F-4D97-AF65-F5344CB8AC3E}">
        <p14:creationId xmlns:p14="http://schemas.microsoft.com/office/powerpoint/2010/main" val="2832057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027" name="Picture 1" descr="signature_33501215">
            <a:extLst>
              <a:ext uri="{FF2B5EF4-FFF2-40B4-BE49-F238E27FC236}">
                <a16:creationId xmlns:a16="http://schemas.microsoft.com/office/drawing/2014/main" id="{EAD367BE-19CB-B8A7-5DA6-4C000B9150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1051" y="2155370"/>
            <a:ext cx="4194633" cy="2438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Google Shape;190;p25">
            <a:extLst>
              <a:ext uri="{C183D7F6-B498-43B3-948B-1728B52AA6E4}">
                <adec:decorative xmlns:adec="http://schemas.microsoft.com/office/drawing/2017/decorative" val="1"/>
              </a:ext>
            </a:extLst>
          </p:cNvPr>
          <p:cNvPicPr preferRelativeResize="0"/>
          <p:nvPr/>
        </p:nvPicPr>
        <p:blipFill rotWithShape="1">
          <a:blip r:embed="rId4"/>
          <a:srcRect l="599"/>
          <a:stretch/>
        </p:blipFill>
        <p:spPr>
          <a:xfrm>
            <a:off x="8315899" y="4132522"/>
            <a:ext cx="3465050" cy="2438400"/>
          </a:xfrm>
          <a:prstGeom prst="rect">
            <a:avLst/>
          </a:prstGeom>
          <a:noFill/>
        </p:spPr>
      </p:pic>
      <p:pic>
        <p:nvPicPr>
          <p:cNvPr id="3" name="Picture 2">
            <a:extLst>
              <a:ext uri="{FF2B5EF4-FFF2-40B4-BE49-F238E27FC236}">
                <a16:creationId xmlns:a16="http://schemas.microsoft.com/office/drawing/2014/main" id="{818BE415-6413-AE9A-00CC-F60FD1400F1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2408" y="3008508"/>
            <a:ext cx="3433491" cy="2626244"/>
          </a:xfrm>
          <a:prstGeom prst="rect">
            <a:avLst/>
          </a:prstGeom>
        </p:spPr>
      </p:pic>
      <p:sp>
        <p:nvSpPr>
          <p:cNvPr id="5" name="TextBox 4">
            <a:extLst>
              <a:ext uri="{FF2B5EF4-FFF2-40B4-BE49-F238E27FC236}">
                <a16:creationId xmlns:a16="http://schemas.microsoft.com/office/drawing/2014/main" id="{1ED98B64-E79E-6A27-5148-69FFD607DD7A}"/>
              </a:ext>
            </a:extLst>
          </p:cNvPr>
          <p:cNvSpPr txBox="1"/>
          <p:nvPr/>
        </p:nvSpPr>
        <p:spPr>
          <a:xfrm>
            <a:off x="312743" y="839917"/>
            <a:ext cx="10355257" cy="1107996"/>
          </a:xfrm>
          <a:prstGeom prst="rect">
            <a:avLst/>
          </a:prstGeom>
          <a:noFill/>
        </p:spPr>
        <p:txBody>
          <a:bodyPr wrap="square" rtlCol="0">
            <a:spAutoFit/>
          </a:bodyPr>
          <a:lstStyle/>
          <a:p>
            <a:r>
              <a:rPr lang="en-US" sz="6600" dirty="0">
                <a:solidFill>
                  <a:srgbClr val="DEE2EE"/>
                </a:solidFill>
              </a:rPr>
              <a:t>Collaboration That Works!</a:t>
            </a:r>
          </a:p>
        </p:txBody>
      </p:sp>
      <p:sp>
        <p:nvSpPr>
          <p:cNvPr id="7" name="Title 6">
            <a:extLst>
              <a:ext uri="{FF2B5EF4-FFF2-40B4-BE49-F238E27FC236}">
                <a16:creationId xmlns:a16="http://schemas.microsoft.com/office/drawing/2014/main" id="{658E8DAB-CAEB-82A7-EC5D-87F761BFFE89}"/>
              </a:ext>
            </a:extLst>
          </p:cNvPr>
          <p:cNvSpPr>
            <a:spLocks noGrp="1"/>
          </p:cNvSpPr>
          <p:nvPr>
            <p:ph type="title"/>
          </p:nvPr>
        </p:nvSpPr>
        <p:spPr>
          <a:xfrm>
            <a:off x="-272415" y="-1177191"/>
            <a:ext cx="10094157" cy="1080938"/>
          </a:xfrm>
        </p:spPr>
        <p:txBody>
          <a:bodyPr/>
          <a:lstStyle/>
          <a:p>
            <a:r>
              <a:rPr lang="en-US" dirty="0"/>
              <a:t>Collaboration that works!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eparation 5">
            <a:extLst>
              <a:ext uri="{FF2B5EF4-FFF2-40B4-BE49-F238E27FC236}">
                <a16:creationId xmlns:a16="http://schemas.microsoft.com/office/drawing/2014/main" id="{53CB7B81-19FB-0F13-0797-95B54BB84205}"/>
              </a:ext>
              <a:ext uri="{C183D7F6-B498-43B3-948B-1728B52AA6E4}">
                <adec:decorative xmlns:adec="http://schemas.microsoft.com/office/drawing/2017/decorative" val="1"/>
              </a:ext>
            </a:extLst>
          </p:cNvPr>
          <p:cNvSpPr/>
          <p:nvPr/>
        </p:nvSpPr>
        <p:spPr>
          <a:xfrm>
            <a:off x="6098816" y="4786008"/>
            <a:ext cx="1147864" cy="1040860"/>
          </a:xfrm>
          <a:prstGeom prst="flowChartPreparat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20000"/>
                  <a:lumOff val="80000"/>
                </a:schemeClr>
              </a:solidFill>
            </a:endParaRPr>
          </a:p>
        </p:txBody>
      </p:sp>
      <p:sp>
        <p:nvSpPr>
          <p:cNvPr id="5" name="Flowchart: Preparation 4">
            <a:extLst>
              <a:ext uri="{FF2B5EF4-FFF2-40B4-BE49-F238E27FC236}">
                <a16:creationId xmlns:a16="http://schemas.microsoft.com/office/drawing/2014/main" id="{8FAB5F3A-902A-00EA-D794-5C73704DC0C4}"/>
              </a:ext>
              <a:ext uri="{C183D7F6-B498-43B3-948B-1728B52AA6E4}">
                <adec:decorative xmlns:adec="http://schemas.microsoft.com/office/drawing/2017/decorative" val="1"/>
              </a:ext>
            </a:extLst>
          </p:cNvPr>
          <p:cNvSpPr/>
          <p:nvPr/>
        </p:nvSpPr>
        <p:spPr>
          <a:xfrm>
            <a:off x="7060073" y="2728040"/>
            <a:ext cx="4485618" cy="3854041"/>
          </a:xfrm>
          <a:prstGeom prst="flowChartPreparat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5E8156-D7C3-4F31-8C5A-36D6ABB6FD5A}"/>
              </a:ext>
            </a:extLst>
          </p:cNvPr>
          <p:cNvSpPr>
            <a:spLocks noGrp="1"/>
          </p:cNvSpPr>
          <p:nvPr>
            <p:ph type="title"/>
          </p:nvPr>
        </p:nvSpPr>
        <p:spPr>
          <a:xfrm>
            <a:off x="965199" y="851517"/>
            <a:ext cx="5130795" cy="1461778"/>
          </a:xfrm>
        </p:spPr>
        <p:txBody>
          <a:bodyPr>
            <a:normAutofit/>
          </a:bodyPr>
          <a:lstStyle/>
          <a:p>
            <a:r>
              <a:rPr lang="en-US" sz="4800" dirty="0">
                <a:solidFill>
                  <a:srgbClr val="FF0000"/>
                </a:solidFill>
              </a:rPr>
              <a:t>Presenter</a:t>
            </a:r>
          </a:p>
        </p:txBody>
      </p:sp>
      <p:sp>
        <p:nvSpPr>
          <p:cNvPr id="3" name="Content Placeholder 2">
            <a:extLst>
              <a:ext uri="{FF2B5EF4-FFF2-40B4-BE49-F238E27FC236}">
                <a16:creationId xmlns:a16="http://schemas.microsoft.com/office/drawing/2014/main" id="{88282B5C-E115-4D96-88EF-C8CFBDCA506B}"/>
              </a:ext>
            </a:extLst>
          </p:cNvPr>
          <p:cNvSpPr>
            <a:spLocks noGrp="1"/>
          </p:cNvSpPr>
          <p:nvPr>
            <p:ph idx="1"/>
          </p:nvPr>
        </p:nvSpPr>
        <p:spPr>
          <a:xfrm>
            <a:off x="965200" y="2470248"/>
            <a:ext cx="5911088" cy="2074458"/>
          </a:xfrm>
        </p:spPr>
        <p:txBody>
          <a:bodyPr>
            <a:normAutofit/>
          </a:bodyPr>
          <a:lstStyle/>
          <a:p>
            <a:pPr marL="0" indent="0">
              <a:buNone/>
            </a:pPr>
            <a:endParaRPr lang="en-US" sz="2400" dirty="0"/>
          </a:p>
          <a:p>
            <a:pPr marL="0" indent="0">
              <a:buNone/>
            </a:pPr>
            <a:r>
              <a:rPr lang="en-US" sz="2400" dirty="0"/>
              <a:t>Tabitha Smith-Moore, Programs Oversight Unit Director, Workforce Solutions for Tarrant County</a:t>
            </a:r>
          </a:p>
          <a:p>
            <a:endParaRPr lang="en-US" sz="2400" dirty="0"/>
          </a:p>
        </p:txBody>
      </p:sp>
      <p:pic>
        <p:nvPicPr>
          <p:cNvPr id="4" name="Graphic 3" descr="Books">
            <a:extLst>
              <a:ext uri="{FF2B5EF4-FFF2-40B4-BE49-F238E27FC236}">
                <a16:creationId xmlns:a16="http://schemas.microsoft.com/office/drawing/2014/main" id="{BB85FC91-27DD-E5C8-0D74-9480814143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4215" y="3040223"/>
            <a:ext cx="3217333" cy="3217333"/>
          </a:xfrm>
          <a:prstGeom prst="rect">
            <a:avLst/>
          </a:prstGeom>
        </p:spPr>
      </p:pic>
      <p:sp>
        <p:nvSpPr>
          <p:cNvPr id="7" name="Flowchart: Preparation 6">
            <a:extLst>
              <a:ext uri="{FF2B5EF4-FFF2-40B4-BE49-F238E27FC236}">
                <a16:creationId xmlns:a16="http://schemas.microsoft.com/office/drawing/2014/main" id="{791971BE-F37E-EEE4-BF79-E25C7145619F}"/>
              </a:ext>
              <a:ext uri="{C183D7F6-B498-43B3-948B-1728B52AA6E4}">
                <adec:decorative xmlns:adec="http://schemas.microsoft.com/office/drawing/2017/decorative" val="1"/>
              </a:ext>
            </a:extLst>
          </p:cNvPr>
          <p:cNvSpPr/>
          <p:nvPr/>
        </p:nvSpPr>
        <p:spPr>
          <a:xfrm>
            <a:off x="6482537" y="2267204"/>
            <a:ext cx="1970799" cy="1546039"/>
          </a:xfrm>
          <a:prstGeom prst="flowChartPreparat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68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32BE-8825-C0CA-C946-8286FCF57038}"/>
              </a:ext>
            </a:extLst>
          </p:cNvPr>
          <p:cNvSpPr>
            <a:spLocks noGrp="1"/>
          </p:cNvSpPr>
          <p:nvPr>
            <p:ph type="title"/>
          </p:nvPr>
        </p:nvSpPr>
        <p:spPr>
          <a:xfrm>
            <a:off x="479394" y="2721428"/>
            <a:ext cx="3939688" cy="3932497"/>
          </a:xfrm>
        </p:spPr>
        <p:txBody>
          <a:bodyPr>
            <a:normAutofit/>
          </a:bodyPr>
          <a:lstStyle/>
          <a:p>
            <a:pPr algn="r"/>
            <a:r>
              <a:rPr lang="en-US" sz="6000" dirty="0">
                <a:solidFill>
                  <a:schemeClr val="tx1"/>
                </a:solidFill>
              </a:rPr>
              <a:t>Partners:</a:t>
            </a:r>
            <a:r>
              <a:rPr lang="en-US" sz="8000" dirty="0"/>
              <a:t>:</a:t>
            </a:r>
          </a:p>
        </p:txBody>
      </p:sp>
      <p:graphicFrame>
        <p:nvGraphicFramePr>
          <p:cNvPr id="12" name="Content Placeholder 2" descr="Box with Partners working together on this initiative ">
            <a:extLst>
              <a:ext uri="{FF2B5EF4-FFF2-40B4-BE49-F238E27FC236}">
                <a16:creationId xmlns:a16="http://schemas.microsoft.com/office/drawing/2014/main" id="{C47D8C05-4ADA-E468-8BBE-AB49170F3D74}"/>
              </a:ext>
            </a:extLst>
          </p:cNvPr>
          <p:cNvGraphicFramePr>
            <a:graphicFrameLocks noGrp="1"/>
          </p:cNvGraphicFramePr>
          <p:nvPr>
            <p:ph idx="1"/>
            <p:extLst>
              <p:ext uri="{D42A27DB-BD31-4B8C-83A1-F6EECF244321}">
                <p14:modId xmlns:p14="http://schemas.microsoft.com/office/powerpoint/2010/main" val="260948688"/>
              </p:ext>
            </p:extLst>
          </p:nvPr>
        </p:nvGraphicFramePr>
        <p:xfrm>
          <a:off x="5108535" y="2133600"/>
          <a:ext cx="6245265" cy="4526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08338C0E-5D5C-8DB7-3278-E0B9CF45646D}"/>
              </a:ext>
              <a:ext uri="{C183D7F6-B498-43B3-948B-1728B52AA6E4}">
                <adec:decorative xmlns:adec="http://schemas.microsoft.com/office/drawing/2017/decorative" val="1"/>
              </a:ext>
            </a:extLst>
          </p:cNvPr>
          <p:cNvCxnSpPr/>
          <p:nvPr/>
        </p:nvCxnSpPr>
        <p:spPr>
          <a:xfrm>
            <a:off x="5108535" y="2438400"/>
            <a:ext cx="0" cy="42155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223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8482-CEFB-9A59-F211-943048B481F3}"/>
              </a:ext>
            </a:extLst>
          </p:cNvPr>
          <p:cNvSpPr>
            <a:spLocks noGrp="1"/>
          </p:cNvSpPr>
          <p:nvPr>
            <p:ph type="title"/>
          </p:nvPr>
        </p:nvSpPr>
        <p:spPr>
          <a:xfrm>
            <a:off x="375272" y="659547"/>
            <a:ext cx="9808597" cy="1191305"/>
          </a:xfrm>
        </p:spPr>
        <p:txBody>
          <a:bodyPr>
            <a:normAutofit/>
          </a:bodyPr>
          <a:lstStyle/>
          <a:p>
            <a:r>
              <a:rPr lang="en-US" dirty="0">
                <a:solidFill>
                  <a:schemeClr val="bg1"/>
                </a:solidFill>
              </a:rPr>
              <a:t>What is E Squared? </a:t>
            </a:r>
          </a:p>
        </p:txBody>
      </p:sp>
      <p:sp>
        <p:nvSpPr>
          <p:cNvPr id="3" name="Content Placeholder 2">
            <a:extLst>
              <a:ext uri="{FF2B5EF4-FFF2-40B4-BE49-F238E27FC236}">
                <a16:creationId xmlns:a16="http://schemas.microsoft.com/office/drawing/2014/main" id="{00E7DC12-751E-DC86-DEDF-D9BE04F64A88}"/>
              </a:ext>
            </a:extLst>
          </p:cNvPr>
          <p:cNvSpPr>
            <a:spLocks noGrp="1"/>
          </p:cNvSpPr>
          <p:nvPr>
            <p:ph idx="1"/>
          </p:nvPr>
        </p:nvSpPr>
        <p:spPr>
          <a:xfrm>
            <a:off x="80368" y="2143643"/>
            <a:ext cx="9644743" cy="4344705"/>
          </a:xfrm>
        </p:spPr>
        <p:txBody>
          <a:bodyPr>
            <a:normAutofit fontScale="92500" lnSpcReduction="10000"/>
          </a:bodyPr>
          <a:lstStyle/>
          <a:p>
            <a:r>
              <a:rPr lang="en-US" sz="2400" b="1" dirty="0">
                <a:ea typeface="Montserrat"/>
                <a:cs typeface="Montserrat"/>
                <a:sym typeface="Montserrat"/>
              </a:rPr>
              <a:t>E-Squared (E2) is a program specifically for youth and young adults in Tarrant County who are out of school, aged 16-24, and that are experiencing barriers to employment and education. The E-Squared Program provides High School Equivalency preparation courses taught by state-certified Fort Worth ISD and Tarrant County Adult Education and Literacy instructors, paid work experience funded by Workforce Solutions for Tarrant County, individualized mentoring and coaching, life and job readiness courses, as well as connections to further employment and education opportunities.</a:t>
            </a:r>
          </a:p>
          <a:p>
            <a:endParaRPr lang="en-US" sz="2400" dirty="0"/>
          </a:p>
        </p:txBody>
      </p:sp>
      <p:sp>
        <p:nvSpPr>
          <p:cNvPr id="4" name="Isosceles Triangle 3">
            <a:extLst>
              <a:ext uri="{FF2B5EF4-FFF2-40B4-BE49-F238E27FC236}">
                <a16:creationId xmlns:a16="http://schemas.microsoft.com/office/drawing/2014/main" id="{228A84AE-E2DF-7060-F9E7-54ADD753EE4C}"/>
              </a:ext>
              <a:ext uri="{C183D7F6-B498-43B3-948B-1728B52AA6E4}">
                <adec:decorative xmlns:adec="http://schemas.microsoft.com/office/drawing/2017/decorative" val="1"/>
              </a:ext>
            </a:extLst>
          </p:cNvPr>
          <p:cNvSpPr/>
          <p:nvPr/>
        </p:nvSpPr>
        <p:spPr>
          <a:xfrm>
            <a:off x="9523379" y="-29079"/>
            <a:ext cx="2668621" cy="6872540"/>
          </a:xfrm>
          <a:prstGeom prst="triangle">
            <a:avLst>
              <a:gd name="adj" fmla="val 100000"/>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8115821-3ECA-6CF4-F557-EA2B3B937630}"/>
              </a:ext>
              <a:ext uri="{C183D7F6-B498-43B3-948B-1728B52AA6E4}">
                <adec:decorative xmlns:adec="http://schemas.microsoft.com/office/drawing/2017/decorative" val="1"/>
              </a:ext>
            </a:extLst>
          </p:cNvPr>
          <p:cNvCxnSpPr>
            <a:cxnSpLocks/>
          </p:cNvCxnSpPr>
          <p:nvPr/>
        </p:nvCxnSpPr>
        <p:spPr>
          <a:xfrm>
            <a:off x="0" y="187234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808F1BD-4BE1-49C2-7CF1-9F6D1C4F147E}"/>
              </a:ext>
              <a:ext uri="{C183D7F6-B498-43B3-948B-1728B52AA6E4}">
                <adec:decorative xmlns:adec="http://schemas.microsoft.com/office/drawing/2017/decorative" val="1"/>
              </a:ext>
            </a:extLst>
          </p:cNvPr>
          <p:cNvSpPr/>
          <p:nvPr/>
        </p:nvSpPr>
        <p:spPr>
          <a:xfrm flipV="1">
            <a:off x="-1" y="1872341"/>
            <a:ext cx="12192001" cy="21910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974CF9C0-CD58-FCFF-0A53-6D173343B4DA}"/>
              </a:ext>
              <a:ext uri="{C183D7F6-B498-43B3-948B-1728B52AA6E4}">
                <adec:decorative xmlns:adec="http://schemas.microsoft.com/office/drawing/2017/decorative" val="1"/>
              </a:ext>
            </a:extLst>
          </p:cNvPr>
          <p:cNvSpPr/>
          <p:nvPr/>
        </p:nvSpPr>
        <p:spPr>
          <a:xfrm>
            <a:off x="9241278" y="-29079"/>
            <a:ext cx="2950722" cy="6887079"/>
          </a:xfrm>
          <a:prstGeom prst="parallelogram">
            <a:avLst>
              <a:gd name="adj" fmla="val 88639"/>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057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Books">
            <a:extLst>
              <a:ext uri="{FF2B5EF4-FFF2-40B4-BE49-F238E27FC236}">
                <a16:creationId xmlns:a16="http://schemas.microsoft.com/office/drawing/2014/main" id="{3996D106-22A0-9F82-F57C-70C1B87485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060" y="1715781"/>
            <a:ext cx="3425957" cy="3425957"/>
          </a:xfrm>
          <a:prstGeom prst="rect">
            <a:avLst/>
          </a:prstGeom>
        </p:spPr>
      </p:pic>
      <p:sp>
        <p:nvSpPr>
          <p:cNvPr id="2" name="Title 1"/>
          <p:cNvSpPr>
            <a:spLocks noGrp="1"/>
          </p:cNvSpPr>
          <p:nvPr>
            <p:ph type="title"/>
          </p:nvPr>
        </p:nvSpPr>
        <p:spPr>
          <a:xfrm>
            <a:off x="4384039" y="365125"/>
            <a:ext cx="7164493" cy="1325563"/>
          </a:xfrm>
        </p:spPr>
        <p:txBody>
          <a:bodyPr vert="horz" lIns="91440" tIns="45720" rIns="91440" bIns="45720" rtlCol="0" anchor="ctr">
            <a:normAutofit fontScale="90000"/>
          </a:bodyPr>
          <a:lstStyle/>
          <a:p>
            <a:r>
              <a:rPr lang="en-US" kern="1200" dirty="0">
                <a:solidFill>
                  <a:schemeClr val="tx1"/>
                </a:solidFill>
                <a:latin typeface="+mj-lt"/>
                <a:ea typeface="+mj-ea"/>
                <a:cs typeface="+mj-cs"/>
              </a:rPr>
              <a:t>Who Does  E Squared Serve? </a:t>
            </a:r>
          </a:p>
        </p:txBody>
      </p:sp>
      <p:sp>
        <p:nvSpPr>
          <p:cNvPr id="9" name="TextBox 8">
            <a:extLst>
              <a:ext uri="{FF2B5EF4-FFF2-40B4-BE49-F238E27FC236}">
                <a16:creationId xmlns:a16="http://schemas.microsoft.com/office/drawing/2014/main" id="{0662463D-C81E-4B72-BC95-65CD995629E7}"/>
              </a:ext>
            </a:extLst>
          </p:cNvPr>
          <p:cNvSpPr txBox="1"/>
          <p:nvPr/>
        </p:nvSpPr>
        <p:spPr>
          <a:xfrm>
            <a:off x="4387515" y="2022601"/>
            <a:ext cx="7161017" cy="415436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Out of School Youth 16 to 24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With out/ HS Diploma</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Drop-outs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Court Ordered Youth</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Resides in Tarrant County </a:t>
            </a:r>
          </a:p>
          <a:p>
            <a:pPr>
              <a:lnSpc>
                <a:spcPct val="90000"/>
              </a:lnSpc>
              <a:spcAft>
                <a:spcPts val="600"/>
              </a:spcAft>
            </a:pPr>
            <a:endParaRPr lang="en-US" sz="2000" dirty="0"/>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8" name="Slide Number Placeholder 7"/>
          <p:cNvSpPr>
            <a:spLocks noGrp="1"/>
          </p:cNvSpPr>
          <p:nvPr>
            <p:ph type="sldNum" sz="quarter" idx="12"/>
          </p:nvPr>
        </p:nvSpPr>
        <p:spPr>
          <a:xfrm>
            <a:off x="8610600" y="6356350"/>
            <a:ext cx="2743200" cy="365125"/>
          </a:xfrm>
        </p:spPr>
        <p:txBody>
          <a:bodyPr vert="horz" lIns="91440" tIns="45720" rIns="91440" bIns="45720" rtlCol="0" anchor="ctr">
            <a:normAutofit fontScale="55000" lnSpcReduction="20000"/>
          </a:bodyPr>
          <a:lstStyle/>
          <a:p>
            <a:pPr>
              <a:spcAft>
                <a:spcPts val="600"/>
              </a:spcAft>
              <a:defRPr/>
            </a:pPr>
            <a:fld id="{AB303E0F-8315-47ED-910B-559E029FA10E}" type="slidenum">
              <a:rPr lang="en-US">
                <a:solidFill>
                  <a:schemeClr val="tx1">
                    <a:alpha val="80000"/>
                  </a:schemeClr>
                </a:solidFill>
              </a:rPr>
              <a:pPr>
                <a:spcAft>
                  <a:spcPts val="600"/>
                </a:spcAft>
                <a:defRPr/>
              </a:pPr>
              <a:t>34</a:t>
            </a:fld>
            <a:endParaRPr lang="en-US">
              <a:solidFill>
                <a:schemeClr val="tx1">
                  <a:alpha val="80000"/>
                </a:schemeClr>
              </a:solidFill>
            </a:endParaRPr>
          </a:p>
        </p:txBody>
      </p:sp>
      <p:sp>
        <p:nvSpPr>
          <p:cNvPr id="10" name="Parallelogram 9">
            <a:extLst>
              <a:ext uri="{FF2B5EF4-FFF2-40B4-BE49-F238E27FC236}">
                <a16:creationId xmlns:a16="http://schemas.microsoft.com/office/drawing/2014/main" id="{5DBA0D5B-B5D7-E0EA-7451-F483DC95E742}"/>
              </a:ext>
              <a:ext uri="{C183D7F6-B498-43B3-948B-1728B52AA6E4}">
                <adec:decorative xmlns:adec="http://schemas.microsoft.com/office/drawing/2017/decorative" val="1"/>
              </a:ext>
            </a:extLst>
          </p:cNvPr>
          <p:cNvSpPr/>
          <p:nvPr/>
        </p:nvSpPr>
        <p:spPr>
          <a:xfrm>
            <a:off x="3675287" y="0"/>
            <a:ext cx="708752" cy="6858241"/>
          </a:xfrm>
          <a:prstGeom prst="parallelogram">
            <a:avLst>
              <a:gd name="adj" fmla="val 65149"/>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07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99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0" name="Picture 9" descr="Box that shows Common Grounds Outcomes&#10;">
            <a:extLst>
              <a:ext uri="{FF2B5EF4-FFF2-40B4-BE49-F238E27FC236}">
                <a16:creationId xmlns:a16="http://schemas.microsoft.com/office/drawing/2014/main" id="{769F97FB-8095-76D2-9B98-FCF2A3A38AE5}"/>
              </a:ext>
            </a:extLst>
          </p:cNvPr>
          <p:cNvPicPr>
            <a:picLocks noChangeAspect="1"/>
          </p:cNvPicPr>
          <p:nvPr/>
        </p:nvPicPr>
        <p:blipFill rotWithShape="1">
          <a:blip r:embed="rId3">
            <a:alphaModFix amt="35000"/>
          </a:blip>
          <a:srcRect t="15287" b="444"/>
          <a:stretch/>
        </p:blipFill>
        <p:spPr>
          <a:xfrm>
            <a:off x="20" y="0"/>
            <a:ext cx="12191980" cy="6857990"/>
          </a:xfrm>
          <a:prstGeom prst="rect">
            <a:avLst/>
          </a:prstGeom>
          <a:solidFill>
            <a:schemeClr val="tx2">
              <a:lumMod val="60000"/>
              <a:lumOff val="40000"/>
            </a:schemeClr>
          </a:solidFill>
        </p:spPr>
      </p:pic>
      <p:sp>
        <p:nvSpPr>
          <p:cNvPr id="2" name="Title 1">
            <a:extLst>
              <a:ext uri="{FF2B5EF4-FFF2-40B4-BE49-F238E27FC236}">
                <a16:creationId xmlns:a16="http://schemas.microsoft.com/office/drawing/2014/main" id="{550417EF-6B2F-6CC2-5A2B-924380BCD10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solidFill>
                  <a:srgbClr val="FFFFFF"/>
                </a:solidFill>
              </a:rPr>
              <a:t>Common Grounds Outcomes </a:t>
            </a:r>
          </a:p>
        </p:txBody>
      </p:sp>
      <p:graphicFrame>
        <p:nvGraphicFramePr>
          <p:cNvPr id="8" name="Content Placeholder 2" descr="Box that shows Benefits of common ground outcomes and case management that support the common ground outcomes.">
            <a:extLst>
              <a:ext uri="{FF2B5EF4-FFF2-40B4-BE49-F238E27FC236}">
                <a16:creationId xmlns:a16="http://schemas.microsoft.com/office/drawing/2014/main" id="{1EE2A106-82C2-1313-B62E-BC7AACFEFA01}"/>
              </a:ext>
            </a:extLst>
          </p:cNvPr>
          <p:cNvGraphicFramePr>
            <a:graphicFrameLocks noGrp="1"/>
          </p:cNvGraphicFramePr>
          <p:nvPr>
            <p:ph idx="1"/>
            <p:extLst>
              <p:ext uri="{D42A27DB-BD31-4B8C-83A1-F6EECF244321}">
                <p14:modId xmlns:p14="http://schemas.microsoft.com/office/powerpoint/2010/main" val="6226228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6284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951B-5CC6-1BCF-AA0C-311EF649D5F6}"/>
              </a:ext>
            </a:extLst>
          </p:cNvPr>
          <p:cNvSpPr>
            <a:spLocks noGrp="1"/>
          </p:cNvSpPr>
          <p:nvPr>
            <p:ph type="title"/>
          </p:nvPr>
        </p:nvSpPr>
        <p:spPr>
          <a:xfrm>
            <a:off x="838200" y="963877"/>
            <a:ext cx="3494362" cy="4930246"/>
          </a:xfrm>
          <a:solidFill>
            <a:schemeClr val="bg1">
              <a:lumMod val="85000"/>
            </a:schemeClr>
          </a:solidFill>
        </p:spPr>
        <p:txBody>
          <a:bodyPr vert="horz" lIns="91440" tIns="45720" rIns="91440" bIns="45720" rtlCol="0" anchor="ctr">
            <a:normAutofit/>
          </a:bodyPr>
          <a:lstStyle/>
          <a:p>
            <a:pPr algn="r"/>
            <a:r>
              <a:rPr lang="en-US" kern="1200" dirty="0">
                <a:solidFill>
                  <a:schemeClr val="tx1"/>
                </a:solidFill>
                <a:latin typeface="+mj-lt"/>
                <a:ea typeface="+mj-ea"/>
                <a:cs typeface="+mj-cs"/>
              </a:rPr>
              <a:t>The Model: </a:t>
            </a:r>
          </a:p>
        </p:txBody>
      </p:sp>
      <p:sp>
        <p:nvSpPr>
          <p:cNvPr id="7" name="Content Placeholder 6">
            <a:extLst>
              <a:ext uri="{FF2B5EF4-FFF2-40B4-BE49-F238E27FC236}">
                <a16:creationId xmlns:a16="http://schemas.microsoft.com/office/drawing/2014/main" id="{79192072-47F5-4F64-D9E1-11AD9725E74A}"/>
              </a:ext>
            </a:extLst>
          </p:cNvPr>
          <p:cNvSpPr>
            <a:spLocks noGrp="1"/>
          </p:cNvSpPr>
          <p:nvPr>
            <p:ph idx="1"/>
          </p:nvPr>
        </p:nvSpPr>
        <p:spPr>
          <a:xfrm>
            <a:off x="4976031" y="963877"/>
            <a:ext cx="6377769" cy="4930246"/>
          </a:xfrm>
          <a:solidFill>
            <a:schemeClr val="tx2">
              <a:lumMod val="60000"/>
              <a:lumOff val="40000"/>
            </a:schemeClr>
          </a:solidFill>
        </p:spPr>
        <p:txBody>
          <a:bodyPr vert="horz" lIns="91440" tIns="45720" rIns="91440" bIns="45720" rtlCol="0" anchor="ctr">
            <a:norm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Participate in FWISD/AISD HSE class on Monday through Thursday, 8:30 – 11:30 a.m.</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Participate in the  paid work experience from 12:30 – 3:30 p.m.</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Friday’s youth participate in life skills/job readiness 8:30 – 11:30 a.m.</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Additional study/review or WEP hours from 12:30 – 3:30pm.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one-hour lunch break will take place daily from 11:30 a.m. – 12:25 p.m.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800729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584179-53B5-4A36-9B3C-5D6A72C9AF43}"/>
              </a:ext>
            </a:extLst>
          </p:cNvPr>
          <p:cNvSpPr>
            <a:spLocks noGrp="1"/>
          </p:cNvSpPr>
          <p:nvPr>
            <p:ph type="title" idx="4294967295"/>
          </p:nvPr>
        </p:nvSpPr>
        <p:spPr>
          <a:xfrm>
            <a:off x="965199" y="164592"/>
            <a:ext cx="8448965" cy="116016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Co-enrollment - Staffing</a:t>
            </a:r>
          </a:p>
        </p:txBody>
      </p:sp>
      <p:sp>
        <p:nvSpPr>
          <p:cNvPr id="2" name="TextBox 1">
            <a:extLst>
              <a:ext uri="{FF2B5EF4-FFF2-40B4-BE49-F238E27FC236}">
                <a16:creationId xmlns:a16="http://schemas.microsoft.com/office/drawing/2014/main" id="{F2468174-DCA1-4CBA-9560-1FE56F82F3F0}"/>
              </a:ext>
            </a:extLst>
          </p:cNvPr>
          <p:cNvSpPr txBox="1"/>
          <p:nvPr/>
        </p:nvSpPr>
        <p:spPr>
          <a:xfrm>
            <a:off x="1042416" y="1146179"/>
            <a:ext cx="6184806" cy="5429718"/>
          </a:xfrm>
          <a:prstGeom prst="rect">
            <a:avLst/>
          </a:prstGeom>
        </p:spPr>
        <p:txBody>
          <a:bodyPr vert="horz" lIns="91440" tIns="45720" rIns="91440" bIns="45720" rtlCol="0">
            <a:normAutofit fontScale="25000" lnSpcReduction="20000"/>
          </a:bodyPr>
          <a:lstStyle/>
          <a:p>
            <a:pPr indent="-228600">
              <a:lnSpc>
                <a:spcPct val="90000"/>
              </a:lnSpc>
              <a:spcAft>
                <a:spcPts val="600"/>
              </a:spcAft>
              <a:buFont typeface="Arial" panose="020B0604020202020204" pitchFamily="34" charset="0"/>
              <a:buChar char="•"/>
            </a:pPr>
            <a:r>
              <a:rPr lang="en-US" sz="4000" b="1" dirty="0"/>
              <a:t>Youth Specialist (full-time Goodwill Industries Staff )</a:t>
            </a:r>
          </a:p>
          <a:p>
            <a:pPr marL="742950" lvl="1" indent="-228600">
              <a:lnSpc>
                <a:spcPct val="90000"/>
              </a:lnSpc>
              <a:spcAft>
                <a:spcPts val="600"/>
              </a:spcAft>
              <a:buFont typeface="Arial" panose="020B0604020202020204" pitchFamily="34" charset="0"/>
              <a:buChar char="•"/>
            </a:pPr>
            <a:r>
              <a:rPr lang="en-US" sz="4000" b="1" dirty="0"/>
              <a:t>Outreach and Recruitment</a:t>
            </a:r>
          </a:p>
          <a:p>
            <a:pPr lvl="1" indent="-228600">
              <a:lnSpc>
                <a:spcPct val="90000"/>
              </a:lnSpc>
              <a:spcAft>
                <a:spcPts val="600"/>
              </a:spcAft>
              <a:buFont typeface="Arial" panose="020B0604020202020204" pitchFamily="34" charset="0"/>
              <a:buChar char="•"/>
            </a:pPr>
            <a:endParaRPr lang="en-US" sz="4000" b="1" dirty="0"/>
          </a:p>
          <a:p>
            <a:pPr marL="742950" lvl="1" indent="-228600">
              <a:lnSpc>
                <a:spcPct val="90000"/>
              </a:lnSpc>
              <a:spcAft>
                <a:spcPts val="600"/>
              </a:spcAft>
              <a:buFont typeface="Arial" panose="020B0604020202020204" pitchFamily="34" charset="0"/>
              <a:buChar char="•"/>
            </a:pPr>
            <a:r>
              <a:rPr lang="en-US" sz="4000" b="1" dirty="0"/>
              <a:t>Worksite Monitoring</a:t>
            </a:r>
          </a:p>
          <a:p>
            <a:pPr marL="742950" lvl="1" indent="-228600">
              <a:lnSpc>
                <a:spcPct val="90000"/>
              </a:lnSpc>
              <a:spcAft>
                <a:spcPts val="600"/>
              </a:spcAft>
              <a:buFont typeface="Arial" panose="020B0604020202020204" pitchFamily="34" charset="0"/>
              <a:buChar char="•"/>
            </a:pPr>
            <a:endParaRPr lang="en-US" sz="4000" b="1" dirty="0"/>
          </a:p>
          <a:p>
            <a:pPr marL="742950" lvl="1" indent="-228600">
              <a:lnSpc>
                <a:spcPct val="90000"/>
              </a:lnSpc>
              <a:spcAft>
                <a:spcPts val="600"/>
              </a:spcAft>
              <a:buFont typeface="Arial" panose="020B0604020202020204" pitchFamily="34" charset="0"/>
              <a:buChar char="•"/>
            </a:pPr>
            <a:r>
              <a:rPr lang="en-US" sz="4000" b="1" dirty="0"/>
              <a:t>Scheduling HSE Testing </a:t>
            </a:r>
          </a:p>
          <a:p>
            <a:pPr marL="742950" lvl="1" indent="-228600">
              <a:lnSpc>
                <a:spcPct val="90000"/>
              </a:lnSpc>
              <a:spcAft>
                <a:spcPts val="600"/>
              </a:spcAft>
              <a:buFont typeface="Arial" panose="020B0604020202020204" pitchFamily="34" charset="0"/>
              <a:buChar char="•"/>
            </a:pPr>
            <a:endParaRPr lang="en-US" sz="4000" b="1" dirty="0"/>
          </a:p>
          <a:p>
            <a:pPr marL="742950" lvl="1" indent="-228600">
              <a:lnSpc>
                <a:spcPct val="90000"/>
              </a:lnSpc>
              <a:spcAft>
                <a:spcPts val="600"/>
              </a:spcAft>
              <a:buFont typeface="Arial" panose="020B0604020202020204" pitchFamily="34" charset="0"/>
              <a:buChar char="•"/>
            </a:pPr>
            <a:r>
              <a:rPr lang="en-US" sz="4000" b="1" dirty="0"/>
              <a:t>Documenting service in TWIST </a:t>
            </a:r>
          </a:p>
          <a:p>
            <a:pPr marL="742950" lvl="1" indent="-228600">
              <a:lnSpc>
                <a:spcPct val="90000"/>
              </a:lnSpc>
              <a:spcAft>
                <a:spcPts val="600"/>
              </a:spcAft>
              <a:buFont typeface="Arial" panose="020B0604020202020204" pitchFamily="34" charset="0"/>
              <a:buChar char="•"/>
            </a:pPr>
            <a:endParaRPr lang="en-US" sz="4000" b="1" dirty="0"/>
          </a:p>
          <a:p>
            <a:pPr marL="742950" lvl="1" indent="-228600">
              <a:lnSpc>
                <a:spcPct val="90000"/>
              </a:lnSpc>
              <a:spcAft>
                <a:spcPts val="600"/>
              </a:spcAft>
              <a:buFont typeface="Arial" panose="020B0604020202020204" pitchFamily="34" charset="0"/>
              <a:buChar char="•"/>
            </a:pPr>
            <a:r>
              <a:rPr lang="en-US" sz="4000" b="1" dirty="0"/>
              <a:t>Pays WE Wages </a:t>
            </a:r>
          </a:p>
          <a:p>
            <a:pPr indent="-228600">
              <a:lnSpc>
                <a:spcPct val="90000"/>
              </a:lnSpc>
              <a:spcAft>
                <a:spcPts val="600"/>
              </a:spcAft>
              <a:buFont typeface="Arial" panose="020B0604020202020204" pitchFamily="34" charset="0"/>
              <a:buChar char="•"/>
            </a:pPr>
            <a:endParaRPr lang="en-US" sz="4000" b="1" dirty="0"/>
          </a:p>
          <a:p>
            <a:pPr indent="-228600">
              <a:lnSpc>
                <a:spcPct val="90000"/>
              </a:lnSpc>
              <a:spcAft>
                <a:spcPts val="600"/>
              </a:spcAft>
              <a:buFont typeface="Arial" panose="020B0604020202020204" pitchFamily="34" charset="0"/>
              <a:buChar char="•"/>
            </a:pPr>
            <a:r>
              <a:rPr lang="en-US" sz="4000" b="1" dirty="0"/>
              <a:t>WIOA Career Counselor (full-time Workforce Center Staff) </a:t>
            </a:r>
          </a:p>
          <a:p>
            <a:pPr marL="742950" lvl="1" indent="-228600">
              <a:lnSpc>
                <a:spcPct val="90000"/>
              </a:lnSpc>
              <a:spcAft>
                <a:spcPts val="600"/>
              </a:spcAft>
              <a:buFont typeface="Arial" panose="020B0604020202020204" pitchFamily="34" charset="0"/>
              <a:buChar char="•"/>
            </a:pPr>
            <a:r>
              <a:rPr lang="en-US" sz="4000" b="1" dirty="0"/>
              <a:t>Provide Wrap Around Services/Case Management</a:t>
            </a:r>
          </a:p>
          <a:p>
            <a:pPr lvl="1" indent="-228600">
              <a:lnSpc>
                <a:spcPct val="90000"/>
              </a:lnSpc>
              <a:spcAft>
                <a:spcPts val="600"/>
              </a:spcAft>
              <a:buFont typeface="Arial" panose="020B0604020202020204" pitchFamily="34" charset="0"/>
              <a:buChar char="•"/>
            </a:pPr>
            <a:endParaRPr lang="en-US" sz="4000" b="1" dirty="0"/>
          </a:p>
          <a:p>
            <a:pPr marL="742950" lvl="1" indent="-228600">
              <a:lnSpc>
                <a:spcPct val="90000"/>
              </a:lnSpc>
              <a:spcAft>
                <a:spcPts val="600"/>
              </a:spcAft>
              <a:buFont typeface="Arial" panose="020B0604020202020204" pitchFamily="34" charset="0"/>
              <a:buChar char="•"/>
            </a:pPr>
            <a:r>
              <a:rPr lang="en-US" sz="4000" b="1" dirty="0"/>
              <a:t>Industry Expert</a:t>
            </a:r>
          </a:p>
          <a:p>
            <a:pPr lvl="1" indent="-228600">
              <a:lnSpc>
                <a:spcPct val="90000"/>
              </a:lnSpc>
              <a:spcAft>
                <a:spcPts val="600"/>
              </a:spcAft>
              <a:buFont typeface="Arial" panose="020B0604020202020204" pitchFamily="34" charset="0"/>
              <a:buChar char="•"/>
            </a:pPr>
            <a:endParaRPr lang="en-US" sz="4000" b="1" dirty="0"/>
          </a:p>
          <a:p>
            <a:pPr marL="742950" lvl="1" indent="-228600">
              <a:lnSpc>
                <a:spcPct val="90000"/>
              </a:lnSpc>
              <a:spcAft>
                <a:spcPts val="600"/>
              </a:spcAft>
              <a:buFont typeface="Arial" panose="020B0604020202020204" pitchFamily="34" charset="0"/>
              <a:buChar char="•"/>
            </a:pPr>
            <a:r>
              <a:rPr lang="en-US" sz="4000" b="1" dirty="0"/>
              <a:t>Shared duties with Youth Specialist</a:t>
            </a:r>
          </a:p>
          <a:p>
            <a:pPr lvl="1" indent="-228600">
              <a:lnSpc>
                <a:spcPct val="90000"/>
              </a:lnSpc>
              <a:spcAft>
                <a:spcPts val="600"/>
              </a:spcAft>
              <a:buFont typeface="Arial" panose="020B0604020202020204" pitchFamily="34" charset="0"/>
              <a:buChar char="•"/>
            </a:pPr>
            <a:endParaRPr lang="en-US" sz="4000" b="1" dirty="0"/>
          </a:p>
          <a:p>
            <a:pPr marL="742950" lvl="1" indent="-228600">
              <a:lnSpc>
                <a:spcPct val="90000"/>
              </a:lnSpc>
              <a:spcAft>
                <a:spcPts val="600"/>
              </a:spcAft>
              <a:buFont typeface="Arial" panose="020B0604020202020204" pitchFamily="34" charset="0"/>
              <a:buChar char="•"/>
            </a:pPr>
            <a:r>
              <a:rPr lang="en-US" sz="4000" b="1" dirty="0"/>
              <a:t>Determines eligibility </a:t>
            </a:r>
          </a:p>
          <a:p>
            <a:pPr marL="742950" lvl="1" indent="-228600">
              <a:lnSpc>
                <a:spcPct val="90000"/>
              </a:lnSpc>
              <a:spcAft>
                <a:spcPts val="600"/>
              </a:spcAft>
              <a:buFont typeface="Arial" panose="020B0604020202020204" pitchFamily="34" charset="0"/>
              <a:buChar char="•"/>
            </a:pPr>
            <a:endParaRPr lang="en-US" sz="4000" b="1" dirty="0"/>
          </a:p>
          <a:p>
            <a:pPr marL="742950" lvl="1" indent="-228600">
              <a:lnSpc>
                <a:spcPct val="90000"/>
              </a:lnSpc>
              <a:spcAft>
                <a:spcPts val="600"/>
              </a:spcAft>
              <a:buFont typeface="Arial" panose="020B0604020202020204" pitchFamily="34" charset="0"/>
              <a:buChar char="•"/>
            </a:pPr>
            <a:r>
              <a:rPr lang="en-US" sz="4000" b="1" dirty="0"/>
              <a:t>Documenting service in TWIST</a:t>
            </a:r>
          </a:p>
          <a:p>
            <a:pPr marL="742950" lvl="1" indent="-228600">
              <a:lnSpc>
                <a:spcPct val="90000"/>
              </a:lnSpc>
              <a:spcAft>
                <a:spcPts val="600"/>
              </a:spcAft>
              <a:buFont typeface="Arial" panose="020B0604020202020204" pitchFamily="34" charset="0"/>
              <a:buChar char="•"/>
            </a:pPr>
            <a:endParaRPr lang="en-US" sz="4000" b="1" dirty="0"/>
          </a:p>
          <a:p>
            <a:pPr marL="742950" lvl="1" indent="-228600">
              <a:lnSpc>
                <a:spcPct val="90000"/>
              </a:lnSpc>
              <a:spcAft>
                <a:spcPts val="600"/>
              </a:spcAft>
              <a:buFont typeface="Arial" panose="020B0604020202020204" pitchFamily="34" charset="0"/>
              <a:buChar char="•"/>
            </a:pPr>
            <a:r>
              <a:rPr lang="en-US" sz="4000" b="1" dirty="0"/>
              <a:t>Provides Support Services  </a:t>
            </a:r>
          </a:p>
          <a:p>
            <a:pPr marL="742950" lvl="1" indent="-228600">
              <a:lnSpc>
                <a:spcPct val="90000"/>
              </a:lnSpc>
              <a:spcAft>
                <a:spcPts val="600"/>
              </a:spcAft>
              <a:buFont typeface="Arial" panose="020B0604020202020204" pitchFamily="34" charset="0"/>
              <a:buChar char="•"/>
            </a:pPr>
            <a:endParaRPr lang="en-US" sz="4000" b="1" dirty="0"/>
          </a:p>
          <a:p>
            <a:pPr indent="-228600">
              <a:lnSpc>
                <a:spcPct val="90000"/>
              </a:lnSpc>
              <a:spcAft>
                <a:spcPts val="600"/>
              </a:spcAft>
              <a:buFont typeface="Arial" panose="020B0604020202020204" pitchFamily="34" charset="0"/>
              <a:buChar char="•"/>
            </a:pPr>
            <a:r>
              <a:rPr lang="en-US" sz="4000" b="1" dirty="0"/>
              <a:t>Instructor  ( Full or Parttime FWISD ) </a:t>
            </a:r>
          </a:p>
          <a:p>
            <a:pPr indent="-228600">
              <a:lnSpc>
                <a:spcPct val="90000"/>
              </a:lnSpc>
              <a:spcAft>
                <a:spcPts val="600"/>
              </a:spcAft>
              <a:buFont typeface="Arial" panose="020B0604020202020204" pitchFamily="34" charset="0"/>
              <a:buChar char="•"/>
            </a:pPr>
            <a:endParaRPr lang="en-US" sz="4000" b="1" dirty="0"/>
          </a:p>
          <a:p>
            <a:pPr marL="742950" lvl="1" indent="-228600">
              <a:lnSpc>
                <a:spcPct val="90000"/>
              </a:lnSpc>
              <a:spcAft>
                <a:spcPts val="600"/>
              </a:spcAft>
              <a:buFont typeface="Arial" panose="020B0604020202020204" pitchFamily="34" charset="0"/>
              <a:buChar char="•"/>
            </a:pPr>
            <a:r>
              <a:rPr lang="en-US" sz="4000" b="1" dirty="0"/>
              <a:t>Prepare Youth for HSE </a:t>
            </a:r>
          </a:p>
          <a:p>
            <a:pPr lvl="1" indent="-228600">
              <a:lnSpc>
                <a:spcPct val="90000"/>
              </a:lnSpc>
              <a:spcAft>
                <a:spcPts val="600"/>
              </a:spcAft>
              <a:buFont typeface="Arial" panose="020B0604020202020204" pitchFamily="34" charset="0"/>
              <a:buChar char="•"/>
            </a:pPr>
            <a:endParaRPr lang="en-US" sz="4000" b="1" dirty="0"/>
          </a:p>
          <a:p>
            <a:pPr marL="742950" lvl="1" indent="-228600">
              <a:lnSpc>
                <a:spcPct val="90000"/>
              </a:lnSpc>
              <a:spcAft>
                <a:spcPts val="600"/>
              </a:spcAft>
              <a:buFont typeface="Arial" panose="020B0604020202020204" pitchFamily="34" charset="0"/>
              <a:buChar char="•"/>
            </a:pPr>
            <a:r>
              <a:rPr lang="en-US" sz="4000" b="1" dirty="0"/>
              <a:t>Provide Casas Assessment </a:t>
            </a:r>
          </a:p>
          <a:p>
            <a:pPr lvl="1" indent="-228600">
              <a:lnSpc>
                <a:spcPct val="90000"/>
              </a:lnSpc>
              <a:spcAft>
                <a:spcPts val="600"/>
              </a:spcAft>
              <a:buFont typeface="Arial" panose="020B0604020202020204" pitchFamily="34" charset="0"/>
              <a:buChar char="•"/>
            </a:pPr>
            <a:endParaRPr lang="en-US" sz="600" dirty="0"/>
          </a:p>
          <a:p>
            <a:pPr indent="-228600">
              <a:lnSpc>
                <a:spcPct val="90000"/>
              </a:lnSpc>
              <a:spcAft>
                <a:spcPts val="600"/>
              </a:spcAft>
              <a:buFont typeface="Arial" panose="020B0604020202020204" pitchFamily="34" charset="0"/>
              <a:buChar char="•"/>
            </a:pPr>
            <a:endParaRPr lang="en-US" sz="600" dirty="0"/>
          </a:p>
        </p:txBody>
      </p:sp>
      <p:pic>
        <p:nvPicPr>
          <p:cNvPr id="5" name="Picture 2" descr="Image result for staffing">
            <a:extLst>
              <a:ext uri="{FF2B5EF4-FFF2-40B4-BE49-F238E27FC236}">
                <a16:creationId xmlns:a16="http://schemas.microsoft.com/office/drawing/2014/main" id="{C9493EC7-5F65-41EC-90E5-D1CBF7593F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07529" y="2604945"/>
            <a:ext cx="3845144" cy="310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0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535020" y="2383277"/>
            <a:ext cx="2780271" cy="2003898"/>
          </a:xfrm>
          <a:prstGeom prst="rect">
            <a:avLst/>
          </a:prstGeom>
          <a:solidFill>
            <a:schemeClr val="bg1">
              <a:lumMod val="85000"/>
            </a:schemeClr>
          </a:solidFill>
        </p:spPr>
        <p:txBody>
          <a:bodyPr spcFirstLastPara="1" lIns="91425" tIns="45700" rIns="91425" bIns="45700" anchorCtr="0">
            <a:normAutofit/>
          </a:bodyPr>
          <a:lstStyle/>
          <a:p>
            <a:pPr marL="0" lvl="0" indent="0" rtl="0">
              <a:spcBef>
                <a:spcPts val="0"/>
              </a:spcBef>
              <a:spcAft>
                <a:spcPts val="0"/>
              </a:spcAft>
              <a:buNone/>
            </a:pPr>
            <a:endParaRPr lang="en-US" sz="900" dirty="0">
              <a:solidFill>
                <a:srgbClr val="FFFFFF"/>
              </a:solidFill>
              <a:latin typeface="Arial"/>
              <a:ea typeface="Arial"/>
              <a:cs typeface="Arial"/>
              <a:sym typeface="Arial"/>
            </a:endParaRPr>
          </a:p>
          <a:p>
            <a:pPr marL="0" lvl="0" indent="0" algn="ctr" rtl="0">
              <a:spcBef>
                <a:spcPts val="0"/>
              </a:spcBef>
              <a:spcAft>
                <a:spcPts val="0"/>
              </a:spcAft>
              <a:buClr>
                <a:schemeClr val="dk1"/>
              </a:buClr>
              <a:buSzPct val="30555"/>
              <a:buFont typeface="Arial"/>
              <a:buNone/>
            </a:pPr>
            <a:r>
              <a:rPr lang="en-US" sz="4000" dirty="0">
                <a:solidFill>
                  <a:schemeClr val="tx1"/>
                </a:solidFill>
                <a:latin typeface="Arial"/>
                <a:ea typeface="Arial"/>
                <a:cs typeface="Arial"/>
                <a:sym typeface="Arial"/>
              </a:rPr>
              <a:t>How is this funded?</a:t>
            </a:r>
            <a:endParaRPr lang="en-US" sz="4000" dirty="0">
              <a:solidFill>
                <a:schemeClr val="tx1"/>
              </a:solidFill>
            </a:endParaRPr>
          </a:p>
        </p:txBody>
      </p:sp>
      <p:graphicFrame>
        <p:nvGraphicFramePr>
          <p:cNvPr id="185" name="Google Shape;183;p24">
            <a:extLst>
              <a:ext uri="{FF2B5EF4-FFF2-40B4-BE49-F238E27FC236}">
                <a16:creationId xmlns:a16="http://schemas.microsoft.com/office/drawing/2014/main" id="{FD64810B-1A11-0804-2E8E-B3F5A8F196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3157802"/>
              </p:ext>
            </p:extLst>
          </p:nvPr>
        </p:nvGraphicFramePr>
        <p:xfrm>
          <a:off x="504906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589D-D8F9-FDCF-43BA-077F169C9ABB}"/>
              </a:ext>
            </a:extLst>
          </p:cNvPr>
          <p:cNvSpPr>
            <a:spLocks noGrp="1"/>
          </p:cNvSpPr>
          <p:nvPr>
            <p:ph type="title"/>
          </p:nvPr>
        </p:nvSpPr>
        <p:spPr>
          <a:xfrm>
            <a:off x="1136428" y="627564"/>
            <a:ext cx="7474172" cy="1325563"/>
          </a:xfrm>
        </p:spPr>
        <p:txBody>
          <a:bodyPr>
            <a:normAutofit fontScale="90000"/>
          </a:bodyPr>
          <a:lstStyle/>
          <a:p>
            <a:r>
              <a:rPr lang="en-US"/>
              <a:t>Targets and Outcomes </a:t>
            </a:r>
            <a:endParaRPr lang="en-US" dirty="0"/>
          </a:p>
        </p:txBody>
      </p:sp>
      <p:sp>
        <p:nvSpPr>
          <p:cNvPr id="25" name="Content Placeholder 2">
            <a:extLst>
              <a:ext uri="{FF2B5EF4-FFF2-40B4-BE49-F238E27FC236}">
                <a16:creationId xmlns:a16="http://schemas.microsoft.com/office/drawing/2014/main" id="{E1B5775A-5A2B-5CF8-FBD0-F1ADF0706E79}"/>
              </a:ext>
            </a:extLst>
          </p:cNvPr>
          <p:cNvSpPr>
            <a:spLocks noGrp="1"/>
          </p:cNvSpPr>
          <p:nvPr>
            <p:ph idx="1"/>
          </p:nvPr>
        </p:nvSpPr>
        <p:spPr>
          <a:xfrm>
            <a:off x="1206232" y="2476365"/>
            <a:ext cx="6556442" cy="3754071"/>
          </a:xfrm>
        </p:spPr>
        <p:txBody>
          <a:bodyPr anchor="ctr">
            <a:normAutofit fontScale="77500" lnSpcReduction="20000"/>
          </a:bodyPr>
          <a:lstStyle/>
          <a:p>
            <a:pPr marL="0" marR="0" indent="0">
              <a:spcBef>
                <a:spcPts val="0"/>
              </a:spcBef>
              <a:spcAft>
                <a:spcPts val="600"/>
              </a:spcAft>
              <a:buNone/>
            </a:pPr>
            <a:r>
              <a:rPr lang="en-US" sz="2200" dirty="0">
                <a:effectLst/>
                <a:latin typeface="Calibri" panose="020F0502020204030204" pitchFamily="34" charset="0"/>
                <a:ea typeface="Calibri" panose="020F0502020204030204" pitchFamily="34" charset="0"/>
              </a:rPr>
              <a:t>E Squared Customer Served Target per program year is 60 WIOA Youth. </a:t>
            </a:r>
          </a:p>
          <a:p>
            <a:pPr marL="0" marR="0" indent="0">
              <a:spcBef>
                <a:spcPts val="0"/>
              </a:spcBef>
              <a:spcAft>
                <a:spcPts val="600"/>
              </a:spcAft>
              <a:buNone/>
            </a:pPr>
            <a:endParaRPr lang="en-US" sz="2200" dirty="0">
              <a:effectLst/>
              <a:latin typeface="Calibri" panose="020F0502020204030204" pitchFamily="34" charset="0"/>
              <a:ea typeface="Calibri" panose="020F0502020204030204" pitchFamily="34" charset="0"/>
            </a:endParaRPr>
          </a:p>
          <a:p>
            <a:pPr marL="0" marR="0">
              <a:spcBef>
                <a:spcPts val="0"/>
              </a:spcBef>
              <a:spcAft>
                <a:spcPts val="600"/>
              </a:spcAft>
            </a:pPr>
            <a:r>
              <a:rPr lang="en-US" sz="2200" dirty="0">
                <a:effectLst/>
                <a:latin typeface="Calibri" panose="020F0502020204030204" pitchFamily="34" charset="0"/>
                <a:ea typeface="Calibri" panose="020F0502020204030204" pitchFamily="34" charset="0"/>
              </a:rPr>
              <a:t>Overall the program has served </a:t>
            </a:r>
            <a:r>
              <a:rPr lang="en-US" sz="2200" dirty="0">
                <a:solidFill>
                  <a:srgbClr val="FF0000"/>
                </a:solidFill>
                <a:effectLst/>
                <a:latin typeface="Calibri" panose="020F0502020204030204" pitchFamily="34" charset="0"/>
                <a:ea typeface="Calibri" panose="020F0502020204030204" pitchFamily="34" charset="0"/>
              </a:rPr>
              <a:t>383</a:t>
            </a:r>
            <a:r>
              <a:rPr lang="en-US" sz="2200" dirty="0">
                <a:effectLst/>
                <a:latin typeface="Calibri" panose="020F0502020204030204" pitchFamily="34" charset="0"/>
                <a:ea typeface="Calibri" panose="020F0502020204030204" pitchFamily="34" charset="0"/>
              </a:rPr>
              <a:t> since 2017.</a:t>
            </a:r>
          </a:p>
          <a:p>
            <a:pPr marL="0" marR="0" indent="0">
              <a:spcBef>
                <a:spcPts val="0"/>
              </a:spcBef>
              <a:spcAft>
                <a:spcPts val="600"/>
              </a:spcAft>
              <a:buNone/>
            </a:pPr>
            <a:endParaRPr lang="en-US" sz="2200" dirty="0">
              <a:effectLst/>
              <a:latin typeface="Calibri" panose="020F0502020204030204" pitchFamily="34" charset="0"/>
              <a:ea typeface="Calibri" panose="020F0502020204030204" pitchFamily="34" charset="0"/>
            </a:endParaRPr>
          </a:p>
          <a:p>
            <a:pPr marL="0" marR="0">
              <a:spcBef>
                <a:spcPts val="0"/>
              </a:spcBef>
              <a:spcAft>
                <a:spcPts val="600"/>
              </a:spcAft>
            </a:pPr>
            <a:r>
              <a:rPr lang="en-US" sz="2200" dirty="0">
                <a:effectLst/>
                <a:latin typeface="Calibri" panose="020F0502020204030204" pitchFamily="34" charset="0"/>
                <a:ea typeface="Calibri" panose="020F0502020204030204" pitchFamily="34" charset="0"/>
              </a:rPr>
              <a:t>From October 1, 2021 to September 2022 </a:t>
            </a:r>
            <a:r>
              <a:rPr lang="en-US" sz="2200" dirty="0">
                <a:solidFill>
                  <a:srgbClr val="FF0000"/>
                </a:solidFill>
                <a:effectLst/>
                <a:latin typeface="Calibri" panose="020F0502020204030204" pitchFamily="34" charset="0"/>
                <a:ea typeface="Calibri" panose="020F0502020204030204" pitchFamily="34" charset="0"/>
              </a:rPr>
              <a:t>14</a:t>
            </a:r>
            <a:r>
              <a:rPr lang="en-US" sz="2200" dirty="0">
                <a:effectLst/>
                <a:latin typeface="Calibri" panose="020F0502020204030204" pitchFamily="34" charset="0"/>
                <a:ea typeface="Calibri" panose="020F0502020204030204" pitchFamily="34" charset="0"/>
              </a:rPr>
              <a:t> has received their HSE. </a:t>
            </a:r>
            <a:br>
              <a:rPr lang="en-US" sz="2200" dirty="0">
                <a:effectLst/>
                <a:latin typeface="Calibri" panose="020F0502020204030204" pitchFamily="34" charset="0"/>
                <a:ea typeface="Calibri" panose="020F0502020204030204" pitchFamily="34" charset="0"/>
              </a:rPr>
            </a:br>
            <a:r>
              <a:rPr lang="en-US" sz="2200" dirty="0">
                <a:effectLst/>
                <a:latin typeface="Calibri" panose="020F0502020204030204" pitchFamily="34" charset="0"/>
                <a:ea typeface="Calibri" panose="020F0502020204030204" pitchFamily="34" charset="0"/>
              </a:rPr>
              <a:t>     </a:t>
            </a:r>
            <a:r>
              <a:rPr lang="en-US" sz="2200" dirty="0">
                <a:latin typeface="Calibri" panose="020F0502020204030204" pitchFamily="34" charset="0"/>
                <a:ea typeface="Calibri" panose="020F0502020204030204" pitchFamily="34" charset="0"/>
              </a:rPr>
              <a:t>(I</a:t>
            </a:r>
            <a:r>
              <a:rPr lang="en-US" sz="2200" dirty="0">
                <a:effectLst/>
                <a:latin typeface="Calibri" panose="020F0502020204030204" pitchFamily="34" charset="0"/>
                <a:ea typeface="Calibri" panose="020F0502020204030204" pitchFamily="34" charset="0"/>
              </a:rPr>
              <a:t>t was our first year to do GED only after Hiset ended) </a:t>
            </a:r>
          </a:p>
          <a:p>
            <a:pPr marL="0" marR="0" indent="0">
              <a:spcBef>
                <a:spcPts val="0"/>
              </a:spcBef>
              <a:spcAft>
                <a:spcPts val="600"/>
              </a:spcAft>
              <a:buNone/>
            </a:pPr>
            <a:endParaRPr lang="en-US" sz="2200" dirty="0">
              <a:effectLst/>
              <a:latin typeface="Calibri" panose="020F0502020204030204" pitchFamily="34" charset="0"/>
              <a:ea typeface="Calibri" panose="020F0502020204030204" pitchFamily="34" charset="0"/>
            </a:endParaRPr>
          </a:p>
          <a:p>
            <a:pPr marL="0" marR="0">
              <a:spcBef>
                <a:spcPts val="0"/>
              </a:spcBef>
              <a:spcAft>
                <a:spcPts val="600"/>
              </a:spcAft>
            </a:pPr>
            <a:r>
              <a:rPr lang="en-US" sz="2200" dirty="0">
                <a:effectLst/>
                <a:latin typeface="Calibri" panose="020F0502020204030204" pitchFamily="34" charset="0"/>
                <a:ea typeface="Calibri" panose="020F0502020204030204" pitchFamily="34" charset="0"/>
              </a:rPr>
              <a:t>October 1, 2022 to current there are 37 enrolled and   </a:t>
            </a:r>
            <a:r>
              <a:rPr lang="en-US" sz="2200" dirty="0">
                <a:solidFill>
                  <a:srgbClr val="FF0000"/>
                </a:solidFill>
                <a:effectLst/>
                <a:latin typeface="Calibri" panose="020F0502020204030204" pitchFamily="34" charset="0"/>
                <a:ea typeface="Calibri" panose="020F0502020204030204" pitchFamily="34" charset="0"/>
              </a:rPr>
              <a:t>11</a:t>
            </a:r>
            <a:r>
              <a:rPr lang="en-US" sz="2200" dirty="0">
                <a:effectLst/>
                <a:latin typeface="Calibri" panose="020F0502020204030204" pitchFamily="34" charset="0"/>
                <a:ea typeface="Calibri" panose="020F0502020204030204" pitchFamily="34" charset="0"/>
              </a:rPr>
              <a:t>  has</a:t>
            </a:r>
          </a:p>
          <a:p>
            <a:pPr marL="0" marR="0" indent="0">
              <a:spcBef>
                <a:spcPts val="0"/>
              </a:spcBef>
              <a:spcAft>
                <a:spcPts val="600"/>
              </a:spcAft>
              <a:buNone/>
            </a:pPr>
            <a:r>
              <a:rPr lang="en-US" sz="2200" dirty="0">
                <a:latin typeface="Calibri" panose="020F0502020204030204" pitchFamily="34" charset="0"/>
                <a:ea typeface="Calibri" panose="020F0502020204030204" pitchFamily="34" charset="0"/>
              </a:rPr>
              <a:t>    received their HSE.</a:t>
            </a:r>
          </a:p>
          <a:p>
            <a:pPr marL="0" indent="0">
              <a:spcBef>
                <a:spcPts val="0"/>
              </a:spcBef>
              <a:spcAft>
                <a:spcPts val="600"/>
              </a:spcAft>
              <a:buNone/>
            </a:pPr>
            <a:br>
              <a:rPr lang="en-US" sz="2200" dirty="0">
                <a:effectLst/>
                <a:latin typeface="Calibri" panose="020F0502020204030204" pitchFamily="34" charset="0"/>
                <a:ea typeface="Calibri" panose="020F0502020204030204" pitchFamily="34" charset="0"/>
              </a:rPr>
            </a:br>
            <a:endParaRPr lang="en-US" sz="2200" dirty="0"/>
          </a:p>
        </p:txBody>
      </p:sp>
      <p:sp>
        <p:nvSpPr>
          <p:cNvPr id="3" name="Rectangle 2">
            <a:extLst>
              <a:ext uri="{FF2B5EF4-FFF2-40B4-BE49-F238E27FC236}">
                <a16:creationId xmlns:a16="http://schemas.microsoft.com/office/drawing/2014/main" id="{88E62EF9-CA68-8258-565D-D29EDE66A204}"/>
              </a:ext>
              <a:ext uri="{C183D7F6-B498-43B3-948B-1728B52AA6E4}">
                <adec:decorative xmlns:adec="http://schemas.microsoft.com/office/drawing/2017/decorative" val="1"/>
              </a:ext>
            </a:extLst>
          </p:cNvPr>
          <p:cNvSpPr/>
          <p:nvPr/>
        </p:nvSpPr>
        <p:spPr>
          <a:xfrm>
            <a:off x="10578018" y="97277"/>
            <a:ext cx="1613982" cy="6760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6" descr="Optical disc">
            <a:extLst>
              <a:ext uri="{FF2B5EF4-FFF2-40B4-BE49-F238E27FC236}">
                <a16:creationId xmlns:a16="http://schemas.microsoft.com/office/drawing/2014/main" id="{B3A2E09F-9BED-9B8D-5315-BE10A5A03C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5652" y="2546215"/>
            <a:ext cx="2524731" cy="2524731"/>
          </a:xfrm>
          <a:prstGeom prst="rect">
            <a:avLst/>
          </a:prstGeom>
        </p:spPr>
      </p:pic>
    </p:spTree>
    <p:extLst>
      <p:ext uri="{BB962C8B-B14F-4D97-AF65-F5344CB8AC3E}">
        <p14:creationId xmlns:p14="http://schemas.microsoft.com/office/powerpoint/2010/main" val="2717008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11C1-8855-695F-3CB0-BA28DAC332EC}"/>
              </a:ext>
            </a:extLst>
          </p:cNvPr>
          <p:cNvSpPr>
            <a:spLocks noGrp="1"/>
          </p:cNvSpPr>
          <p:nvPr>
            <p:ph type="title"/>
          </p:nvPr>
        </p:nvSpPr>
        <p:spPr/>
        <p:txBody>
          <a:bodyPr/>
          <a:lstStyle/>
          <a:p>
            <a:r>
              <a:rPr lang="en-US" dirty="0"/>
              <a:t>Opening Remarks Continued</a:t>
            </a:r>
          </a:p>
        </p:txBody>
      </p:sp>
      <p:sp>
        <p:nvSpPr>
          <p:cNvPr id="3" name="Content Placeholder 2">
            <a:extLst>
              <a:ext uri="{FF2B5EF4-FFF2-40B4-BE49-F238E27FC236}">
                <a16:creationId xmlns:a16="http://schemas.microsoft.com/office/drawing/2014/main" id="{18C71705-4CBD-9B44-D8D6-F2E3F1FF4BEE}"/>
              </a:ext>
            </a:extLst>
          </p:cNvPr>
          <p:cNvSpPr>
            <a:spLocks noGrp="1"/>
          </p:cNvSpPr>
          <p:nvPr>
            <p:ph idx="1"/>
          </p:nvPr>
        </p:nvSpPr>
        <p:spPr/>
        <p:txBody>
          <a:bodyPr/>
          <a:lstStyle/>
          <a:p>
            <a:pPr marL="0" indent="0" algn="ctr">
              <a:buNone/>
            </a:pPr>
            <a:r>
              <a:rPr lang="en-US" dirty="0"/>
              <a:t>We will be bringing forward some new member recommendations for the Commission to consider in April </a:t>
            </a:r>
          </a:p>
        </p:txBody>
      </p:sp>
    </p:spTree>
    <p:extLst>
      <p:ext uri="{BB962C8B-B14F-4D97-AF65-F5344CB8AC3E}">
        <p14:creationId xmlns:p14="http://schemas.microsoft.com/office/powerpoint/2010/main" val="2614006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A8CC-E7E1-F131-1FD9-F116E08F1A69}"/>
              </a:ext>
            </a:extLst>
          </p:cNvPr>
          <p:cNvSpPr>
            <a:spLocks noGrp="1"/>
          </p:cNvSpPr>
          <p:nvPr>
            <p:ph type="title"/>
          </p:nvPr>
        </p:nvSpPr>
        <p:spPr>
          <a:xfrm>
            <a:off x="155642" y="437745"/>
            <a:ext cx="10051613" cy="1719752"/>
          </a:xfrm>
        </p:spPr>
        <p:txBody>
          <a:bodyPr>
            <a:normAutofit/>
          </a:bodyPr>
          <a:lstStyle/>
          <a:p>
            <a:r>
              <a:rPr lang="en-US" sz="4800" dirty="0"/>
              <a:t>Success Stories: Dylan Stokes </a:t>
            </a:r>
          </a:p>
        </p:txBody>
      </p:sp>
      <p:sp>
        <p:nvSpPr>
          <p:cNvPr id="3" name="Content Placeholder 2">
            <a:extLst>
              <a:ext uri="{FF2B5EF4-FFF2-40B4-BE49-F238E27FC236}">
                <a16:creationId xmlns:a16="http://schemas.microsoft.com/office/drawing/2014/main" id="{FED924F2-5850-F672-CCF4-0ABA971C2FF3}"/>
              </a:ext>
            </a:extLst>
          </p:cNvPr>
          <p:cNvSpPr>
            <a:spLocks noGrp="1"/>
          </p:cNvSpPr>
          <p:nvPr>
            <p:ph idx="1"/>
          </p:nvPr>
        </p:nvSpPr>
        <p:spPr>
          <a:xfrm>
            <a:off x="155642" y="2157497"/>
            <a:ext cx="11644008" cy="4464995"/>
          </a:xfrm>
        </p:spPr>
        <p:txBody>
          <a:bodyPr anchor="ctr">
            <a:normAutofit/>
          </a:bodyPr>
          <a:lstStyle/>
          <a:p>
            <a:pPr marL="0" marR="0" indent="0" algn="ctr">
              <a:spcBef>
                <a:spcPts val="0"/>
              </a:spcBef>
              <a:spcAft>
                <a:spcPts val="8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800"/>
              </a:spcAft>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Dylan Stokes came into Goodwill North Central Texas’ Education and Employment program when he was 16 years old. Since junior high Dylan struggled with attending his classes and staying out of trouble. Dylan tried to improve but felt like he was being judged, being treated differently from his other classmates due to his record and didn’t really have a good support system. Things didn’t get better when he attended high school, as he didn’t get along with the other students and stopped attending school. Due to all his absences, Dylan was then mandated to attend Truancy court Precinct 2 where he would meet Judge Mary Tom </a:t>
            </a:r>
            <a:r>
              <a:rPr lang="en-US" sz="1300" dirty="0" err="1">
                <a:effectLst/>
                <a:latin typeface="Calibri" panose="020F0502020204030204" pitchFamily="34" charset="0"/>
                <a:ea typeface="Calibri" panose="020F0502020204030204" pitchFamily="34" charset="0"/>
                <a:cs typeface="Times New Roman" panose="02020603050405020304" pitchFamily="18" charset="0"/>
              </a:rPr>
              <a:t>Curnutt</a:t>
            </a:r>
            <a:r>
              <a:rPr lang="en-US" sz="1300" dirty="0">
                <a:effectLst/>
                <a:latin typeface="Calibri" panose="020F0502020204030204" pitchFamily="34" charset="0"/>
                <a:ea typeface="Calibri" panose="020F0502020204030204" pitchFamily="34" charset="0"/>
                <a:cs typeface="Times New Roman" panose="02020603050405020304" pitchFamily="18" charset="0"/>
              </a:rPr>
              <a:t>. With Dylan being so far behind due to being truant, the Judge then ordered Dylan to enroll into a GED program. Dylan’s Parole officer, Diane Hunt then referred him to Goodwill North Central Texas’ Education and Employment program.  Dylan came in for testing and was recommended with high CASAS scores. Dylan had the goal to graduate as quickly as possible but would soon realize that it would take a lot of hard work. Dylan had to do a lot of studying both in the classroom and at home and would sometimes start to get impatient.</a:t>
            </a:r>
          </a:p>
          <a:p>
            <a:pPr marL="0" marR="0" indent="0">
              <a:spcBef>
                <a:spcPts val="0"/>
              </a:spcBef>
              <a:spcAft>
                <a:spcPts val="800"/>
              </a:spcAft>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 Dylan successfully completed the E</a:t>
            </a:r>
            <a:r>
              <a:rPr lang="en-US" sz="13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300" dirty="0">
                <a:effectLst/>
                <a:latin typeface="Calibri" panose="020F0502020204030204" pitchFamily="34" charset="0"/>
                <a:ea typeface="Calibri" panose="020F0502020204030204" pitchFamily="34" charset="0"/>
                <a:cs typeface="Times New Roman" panose="02020603050405020304" pitchFamily="18" charset="0"/>
              </a:rPr>
              <a:t> program on February 16</a:t>
            </a:r>
            <a:r>
              <a:rPr lang="en-US" sz="13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300" dirty="0">
                <a:effectLst/>
                <a:latin typeface="Calibri" panose="020F0502020204030204" pitchFamily="34" charset="0"/>
                <a:ea typeface="Calibri" panose="020F0502020204030204" pitchFamily="34" charset="0"/>
                <a:cs typeface="Times New Roman" panose="02020603050405020304" pitchFamily="18" charset="0"/>
              </a:rPr>
              <a:t>. When he received his certification, Dylan, his mom, P.O, and youth staff went to the justice of peace court and Dylan presented his certification to Judge </a:t>
            </a:r>
            <a:r>
              <a:rPr lang="en-US" sz="1300" dirty="0" err="1">
                <a:effectLst/>
                <a:latin typeface="Calibri" panose="020F0502020204030204" pitchFamily="34" charset="0"/>
                <a:ea typeface="Calibri" panose="020F0502020204030204" pitchFamily="34" charset="0"/>
                <a:cs typeface="Times New Roman" panose="02020603050405020304" pitchFamily="18" charset="0"/>
              </a:rPr>
              <a:t>Curnutt</a:t>
            </a:r>
            <a:r>
              <a:rPr lang="en-US" sz="1300" dirty="0">
                <a:effectLst/>
                <a:latin typeface="Calibri" panose="020F0502020204030204" pitchFamily="34" charset="0"/>
                <a:ea typeface="Calibri" panose="020F0502020204030204" pitchFamily="34" charset="0"/>
                <a:cs typeface="Times New Roman" panose="02020603050405020304" pitchFamily="18" charset="0"/>
              </a:rPr>
              <a:t>. When joining the program, Dylan thought that he would just be going to class doing his own thing but was surprised at how much support he got from the youth staff, workforce, and his instructor. Everybody was always checking up on him and kept him motivated especially when he started to get impatient. Dylan also liked that it was a 2-part component program, and he was able to get paid work experience.</a:t>
            </a:r>
          </a:p>
          <a:p>
            <a:pPr marL="0" marR="0" indent="0">
              <a:spcBef>
                <a:spcPts val="0"/>
              </a:spcBef>
              <a:spcAft>
                <a:spcPts val="800"/>
              </a:spcAft>
              <a:buNone/>
            </a:pPr>
            <a:r>
              <a:rPr lang="en-US" sz="1300" dirty="0">
                <a:effectLst/>
                <a:latin typeface="Calibri" panose="020F0502020204030204" pitchFamily="34" charset="0"/>
                <a:ea typeface="Calibri" panose="020F0502020204030204" pitchFamily="34" charset="0"/>
                <a:cs typeface="Times New Roman" panose="02020603050405020304" pitchFamily="18" charset="0"/>
              </a:rPr>
              <a:t>Dylan said that joining the E</a:t>
            </a:r>
            <a:r>
              <a:rPr lang="en-US" sz="13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300" dirty="0">
                <a:effectLst/>
                <a:latin typeface="Calibri" panose="020F0502020204030204" pitchFamily="34" charset="0"/>
                <a:ea typeface="Calibri" panose="020F0502020204030204" pitchFamily="34" charset="0"/>
                <a:cs typeface="Times New Roman" panose="02020603050405020304" pitchFamily="18" charset="0"/>
              </a:rPr>
              <a:t> program had changed his life so much and if he never found this program he would have continued getting into trouble and eventually locked up. Dylan’s future goals include joining the Navy, attending TCC in the fall, and obtaining employment. </a:t>
            </a:r>
          </a:p>
          <a:p>
            <a:endParaRPr lang="en-US" sz="1300" dirty="0"/>
          </a:p>
        </p:txBody>
      </p:sp>
    </p:spTree>
    <p:extLst>
      <p:ext uri="{BB962C8B-B14F-4D97-AF65-F5344CB8AC3E}">
        <p14:creationId xmlns:p14="http://schemas.microsoft.com/office/powerpoint/2010/main" val="2600631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C4573-1F9A-B623-2E52-09802DF21781}"/>
              </a:ext>
            </a:extLst>
          </p:cNvPr>
          <p:cNvSpPr>
            <a:spLocks noGrp="1"/>
          </p:cNvSpPr>
          <p:nvPr>
            <p:ph type="title"/>
          </p:nvPr>
        </p:nvSpPr>
        <p:spPr>
          <a:xfrm>
            <a:off x="443642" y="783922"/>
            <a:ext cx="9880572" cy="1132428"/>
          </a:xfrm>
        </p:spPr>
        <p:txBody>
          <a:bodyPr>
            <a:normAutofit fontScale="90000"/>
          </a:bodyPr>
          <a:lstStyle/>
          <a:p>
            <a:r>
              <a:rPr lang="en-US" dirty="0"/>
              <a:t>Success Stories: Alicia Murphy </a:t>
            </a:r>
          </a:p>
        </p:txBody>
      </p:sp>
      <p:sp>
        <p:nvSpPr>
          <p:cNvPr id="3" name="Content Placeholder 2">
            <a:extLst>
              <a:ext uri="{FF2B5EF4-FFF2-40B4-BE49-F238E27FC236}">
                <a16:creationId xmlns:a16="http://schemas.microsoft.com/office/drawing/2014/main" id="{D1CDEE95-35E7-8A28-F818-2BB7776CDB21}"/>
              </a:ext>
            </a:extLst>
          </p:cNvPr>
          <p:cNvSpPr>
            <a:spLocks noGrp="1"/>
          </p:cNvSpPr>
          <p:nvPr>
            <p:ph idx="1"/>
          </p:nvPr>
        </p:nvSpPr>
        <p:spPr>
          <a:xfrm>
            <a:off x="166992" y="2033081"/>
            <a:ext cx="11858016" cy="5000017"/>
          </a:xfrm>
        </p:spPr>
        <p:txBody>
          <a:bodyPr anchor="ctr">
            <a:normAutofit/>
          </a:bodyPr>
          <a:lstStyle/>
          <a:p>
            <a:pPr marL="1753235" marR="2020570" indent="0" algn="ctr">
              <a:spcBef>
                <a:spcPts val="370"/>
              </a:spcBef>
              <a:spcAft>
                <a:spcPts val="0"/>
              </a:spcAft>
              <a:buNone/>
            </a:pPr>
            <a:endParaRPr lang="en-US" sz="800" dirty="0">
              <a:effectLst/>
              <a:latin typeface="Arial" panose="020B0604020202020204" pitchFamily="34" charset="0"/>
              <a:ea typeface="Arial" panose="020B0604020202020204" pitchFamily="34" charset="0"/>
            </a:endParaRPr>
          </a:p>
          <a:p>
            <a:pPr marL="0" marR="160655" indent="0">
              <a:spcBef>
                <a:spcPts val="0"/>
              </a:spcBef>
              <a:spcAft>
                <a:spcPts val="0"/>
              </a:spcAft>
              <a:buNone/>
            </a:pPr>
            <a:r>
              <a:rPr lang="en-US" sz="1100" dirty="0">
                <a:effectLst/>
                <a:latin typeface="Arial" panose="020B0604020202020204" pitchFamily="34" charset="0"/>
                <a:ea typeface="Arial" panose="020B0604020202020204" pitchFamily="34" charset="0"/>
              </a:rPr>
              <a:t>Prior to Goodwill, Alicia Murphy held</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several jobs in various warehouse and waitressing positions, but</a:t>
            </a:r>
            <a:r>
              <a:rPr lang="en-US" sz="1100" spc="18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what she really wanted was financial stability. Working in warehouse</a:t>
            </a:r>
            <a:r>
              <a:rPr lang="en-US" sz="1100" spc="15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was draining her both mentally and physically-she knew she needed to</a:t>
            </a:r>
            <a:r>
              <a:rPr lang="en-US" sz="1100" spc="20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further her education in order to kick start her career. Alicia had</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the drive to succeed, but</a:t>
            </a:r>
            <a:r>
              <a:rPr lang="en-US" sz="1100" spc="20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like many people lacking education and work experience, she felt lost.</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She strived for independence, finding</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financially stable employment,</a:t>
            </a:r>
            <a:r>
              <a:rPr lang="en-US" sz="1100" spc="14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and</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her own place to</a:t>
            </a:r>
            <a:r>
              <a:rPr lang="en-US" sz="1100" spc="16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live.</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Knowing that she could not</a:t>
            </a:r>
            <a:r>
              <a:rPr lang="en-US" sz="1100" spc="17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do this without first qualifying</a:t>
            </a:r>
            <a:r>
              <a:rPr lang="en-US" sz="1100" spc="-5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for higher wage</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jobs,</a:t>
            </a:r>
            <a:r>
              <a:rPr lang="en-US" sz="1100" spc="-5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Alicia</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made</a:t>
            </a:r>
            <a:r>
              <a:rPr lang="en-US" sz="1100" spc="-4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the</a:t>
            </a:r>
            <a:r>
              <a:rPr lang="en-US" sz="1100" spc="7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decision</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to</a:t>
            </a:r>
            <a:r>
              <a:rPr lang="en-US" sz="1100" spc="9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go</a:t>
            </a:r>
            <a:r>
              <a:rPr lang="en-US" sz="1100" spc="-7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back</a:t>
            </a:r>
            <a:r>
              <a:rPr lang="en-US" sz="1100" spc="-4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to</a:t>
            </a:r>
            <a:r>
              <a:rPr lang="en-US" sz="1100" spc="8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school</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and</a:t>
            </a:r>
            <a:r>
              <a:rPr lang="en-US" sz="1100" spc="-5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earn</a:t>
            </a:r>
            <a:r>
              <a:rPr lang="en-US" sz="1100" spc="-4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her</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high school equivalency.</a:t>
            </a:r>
          </a:p>
          <a:p>
            <a:pPr marL="0" marR="160655" indent="0">
              <a:spcBef>
                <a:spcPts val="0"/>
              </a:spcBef>
              <a:spcAft>
                <a:spcPts val="0"/>
              </a:spcAft>
              <a:buNone/>
            </a:pPr>
            <a:endParaRPr lang="en-US" sz="1000" dirty="0">
              <a:latin typeface="Arial" panose="020B0604020202020204" pitchFamily="34" charset="0"/>
              <a:ea typeface="Arial" panose="020B0604020202020204" pitchFamily="34" charset="0"/>
            </a:endParaRPr>
          </a:p>
          <a:p>
            <a:pPr marL="0" marR="160655" indent="0">
              <a:spcBef>
                <a:spcPts val="0"/>
              </a:spcBef>
              <a:spcAft>
                <a:spcPts val="0"/>
              </a:spcAft>
              <a:buNone/>
            </a:pPr>
            <a:r>
              <a:rPr lang="en-US" sz="1100" dirty="0">
                <a:effectLst/>
                <a:latin typeface="Arial" panose="020B0604020202020204" pitchFamily="34" charset="0"/>
                <a:ea typeface="Arial" panose="020B0604020202020204" pitchFamily="34" charset="0"/>
              </a:rPr>
              <a:t>Alicia was referred to Goodwill's E2 program in December 2018, determined to obtain her high school equivalency and</a:t>
            </a:r>
            <a:r>
              <a:rPr lang="en-US" sz="1100" spc="-5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begin</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her path</a:t>
            </a:r>
            <a:r>
              <a:rPr lang="en-US" sz="1100" spc="-4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towards independence. And</a:t>
            </a:r>
            <a:r>
              <a:rPr lang="en-US" sz="1100" spc="-4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that</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is</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exactly what she did. While Alicia began her journey simply seeking</a:t>
            </a:r>
            <a:r>
              <a:rPr lang="en-US" sz="1100" spc="-2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to obtain her high</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school equivalency, her plans quickly changed when she learned about all of the other opportunities Goodwill offered. When Alicia</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discovered that</a:t>
            </a:r>
            <a:r>
              <a:rPr lang="en-US" sz="1100" spc="-6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Goodwill's</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Career</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School,</a:t>
            </a:r>
            <a:r>
              <a:rPr lang="en-US" sz="1100" spc="-5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North</a:t>
            </a:r>
            <a:r>
              <a:rPr lang="en-US" sz="1100" spc="-8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Texas</a:t>
            </a:r>
            <a:r>
              <a:rPr lang="en-US" sz="1100" spc="-5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Institute</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(NTI),</a:t>
            </a:r>
            <a:r>
              <a:rPr lang="en-US" sz="1100" spc="-5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offered</a:t>
            </a:r>
            <a:r>
              <a:rPr lang="en-US" sz="1100" spc="-4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courses and certification opportunities in the medical industry, she became even more enthusiastic and determined. Alicia quickly redirected her focus. Determined to start a career in the healthcare industry, Alicia enrolled in Goodwill's Medical Front Office Assistant program in</a:t>
            </a:r>
            <a:r>
              <a:rPr lang="en-US" sz="1100" spc="-5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June 2019, and by November</a:t>
            </a:r>
            <a:r>
              <a:rPr lang="en-US" sz="1100" spc="18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2019 she had passed her national certification exam. Alicia did</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not stop there, however, and in January 2020 she enrolled in</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Goodwill's Medical Billing</a:t>
            </a:r>
            <a:r>
              <a:rPr lang="en-US" sz="1100" spc="-35" dirty="0">
                <a:effectLst/>
                <a:latin typeface="Arial" panose="020B0604020202020204" pitchFamily="34" charset="0"/>
                <a:ea typeface="Arial" panose="020B0604020202020204" pitchFamily="34" charset="0"/>
              </a:rPr>
              <a:t> </a:t>
            </a:r>
            <a:r>
              <a:rPr lang="en-US" sz="1100" dirty="0">
                <a:effectLst/>
                <a:latin typeface="Times New Roman" panose="02020603050405020304" pitchFamily="18" charset="0"/>
                <a:ea typeface="Arial" panose="020B0604020202020204" pitchFamily="34" charset="0"/>
                <a:cs typeface="Arial" panose="020B0604020202020204" pitchFamily="34" charset="0"/>
              </a:rPr>
              <a:t>&amp; </a:t>
            </a:r>
            <a:r>
              <a:rPr lang="en-US" sz="1100" dirty="0">
                <a:effectLst/>
                <a:latin typeface="Arial" panose="020B0604020202020204" pitchFamily="34" charset="0"/>
                <a:ea typeface="Arial" panose="020B0604020202020204" pitchFamily="34" charset="0"/>
              </a:rPr>
              <a:t>Coding program, determined to earn a second credential, all while working a full-time job as a Dock Worker with Goodwill. In</a:t>
            </a:r>
            <a:r>
              <a:rPr lang="en-US" sz="1100" spc="-4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November</a:t>
            </a:r>
            <a:r>
              <a:rPr lang="en-US" sz="1100" spc="1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2020, Alicia successfully</a:t>
            </a:r>
            <a:r>
              <a:rPr lang="en-US" sz="1100" spc="10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completed the program and</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passed her national exam, earning a second credential that she was hopeful would give her a jumpstart</a:t>
            </a:r>
            <a:r>
              <a:rPr lang="en-US" sz="1100" spc="19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in the healthcare industry.</a:t>
            </a:r>
          </a:p>
          <a:p>
            <a:pPr marL="0" marR="160655" indent="0">
              <a:spcBef>
                <a:spcPts val="0"/>
              </a:spcBef>
              <a:spcAft>
                <a:spcPts val="0"/>
              </a:spcAft>
              <a:buNone/>
            </a:pPr>
            <a:endParaRPr lang="en-US" sz="1000" dirty="0">
              <a:latin typeface="Arial" panose="020B0604020202020204" pitchFamily="34" charset="0"/>
              <a:ea typeface="Arial" panose="020B0604020202020204" pitchFamily="34" charset="0"/>
            </a:endParaRPr>
          </a:p>
          <a:p>
            <a:pPr marL="0" marR="160655" indent="0">
              <a:spcBef>
                <a:spcPts val="0"/>
              </a:spcBef>
              <a:spcAft>
                <a:spcPts val="0"/>
              </a:spcAft>
              <a:buNone/>
            </a:pPr>
            <a:r>
              <a:rPr lang="en-US" sz="1100" dirty="0">
                <a:effectLst/>
                <a:latin typeface="Arial" panose="020B0604020202020204" pitchFamily="34" charset="0"/>
                <a:ea typeface="Arial" panose="020B0604020202020204" pitchFamily="34" charset="0"/>
              </a:rPr>
              <a:t>Upon completing her two</a:t>
            </a:r>
            <a:r>
              <a:rPr lang="en-US" sz="1100" spc="19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credentials, Alicia faced some difficulties finding a job placement</a:t>
            </a:r>
            <a:r>
              <a:rPr lang="en-US" sz="1100" spc="18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in the healthcare industry.</a:t>
            </a:r>
            <a:r>
              <a:rPr lang="en-US" sz="1100" spc="-4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This was</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not</a:t>
            </a:r>
            <a:r>
              <a:rPr lang="en-US" sz="1100" spc="14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for</a:t>
            </a:r>
            <a:r>
              <a:rPr lang="en-US" sz="1100" spc="15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lack</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of</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trying,</a:t>
            </a:r>
            <a:r>
              <a:rPr lang="en-US" sz="1100" spc="-4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but rather</a:t>
            </a:r>
            <a:r>
              <a:rPr lang="en-US" sz="1100" spc="-1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having</a:t>
            </a:r>
            <a:r>
              <a:rPr lang="en-US" sz="1100" spc="-5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no</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experience in the healthcare industry. She did not let this deter her,</a:t>
            </a:r>
            <a:r>
              <a:rPr lang="en-US" sz="1100" spc="-1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however, and remained determined. Alicia worked with her Business Developer to</a:t>
            </a:r>
            <a:r>
              <a:rPr lang="en-US" sz="1100" spc="16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update her resume, complete job readiness training, and participate in mock interviews. Finally, in November 2020, Alicia landed a 3-month internship</a:t>
            </a:r>
            <a:r>
              <a:rPr lang="en-US" sz="1100" spc="18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with the City of</a:t>
            </a:r>
            <a:r>
              <a:rPr lang="en-US" sz="1100" spc="20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Arlington.</a:t>
            </a:r>
            <a:r>
              <a:rPr lang="en-US" sz="1100" spc="20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While this internship</a:t>
            </a:r>
            <a:r>
              <a:rPr lang="en-US" sz="1100" spc="18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was not</a:t>
            </a:r>
            <a:r>
              <a:rPr lang="en-US" sz="1100" spc="20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health-industry related, Alicia knew it would still</a:t>
            </a:r>
            <a:r>
              <a:rPr lang="en-US" sz="1100" spc="-3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be extremely beneficial for her as it</a:t>
            </a:r>
            <a:r>
              <a:rPr lang="en-US" sz="1100" spc="20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would give her experience in an office environment.</a:t>
            </a:r>
          </a:p>
          <a:p>
            <a:pPr marL="0" marR="160655" indent="0">
              <a:spcBef>
                <a:spcPts val="0"/>
              </a:spcBef>
              <a:spcAft>
                <a:spcPts val="0"/>
              </a:spcAft>
              <a:buNone/>
            </a:pPr>
            <a:endParaRPr lang="en-US" sz="1000" dirty="0">
              <a:latin typeface="Arial" panose="020B0604020202020204" pitchFamily="34" charset="0"/>
              <a:ea typeface="Arial" panose="020B0604020202020204" pitchFamily="34" charset="0"/>
            </a:endParaRPr>
          </a:p>
          <a:p>
            <a:pPr marL="0" marR="160655" indent="0">
              <a:spcBef>
                <a:spcPts val="0"/>
              </a:spcBef>
              <a:spcAft>
                <a:spcPts val="0"/>
              </a:spcAft>
              <a:buNone/>
            </a:pPr>
            <a:r>
              <a:rPr lang="en-US" sz="1100" dirty="0">
                <a:effectLst/>
                <a:latin typeface="Arial" panose="020B0604020202020204" pitchFamily="34" charset="0"/>
                <a:ea typeface="Arial" panose="020B0604020202020204" pitchFamily="34" charset="0"/>
              </a:rPr>
              <a:t>A week before</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her</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internship ended,</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Alicia called her</a:t>
            </a:r>
            <a:r>
              <a:rPr lang="en-US" sz="1100" spc="-2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Goodwill business developer stating</a:t>
            </a:r>
            <a:r>
              <a:rPr lang="en-US" sz="1100" spc="-3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that she was ready to start her job search again and find something in</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the healthcare field.</a:t>
            </a:r>
          </a:p>
          <a:p>
            <a:pPr marL="0" marR="220345" indent="0">
              <a:spcBef>
                <a:spcPts val="35"/>
              </a:spcBef>
              <a:spcAft>
                <a:spcPts val="0"/>
              </a:spcAft>
              <a:buNone/>
            </a:pPr>
            <a:r>
              <a:rPr lang="en-US" sz="1100" dirty="0">
                <a:effectLst/>
                <a:latin typeface="Arial" panose="020B0604020202020204" pitchFamily="34" charset="0"/>
                <a:ea typeface="Arial" panose="020B0604020202020204" pitchFamily="34" charset="0"/>
              </a:rPr>
              <a:t>Determined, Alicia came</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back to Goodwill to update her resume and</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immediately begin filling out job applications. In</a:t>
            </a:r>
            <a:r>
              <a:rPr lang="en-US" sz="1100" spc="-4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February 2021, Alicia's determination paid off and she began working full-time as General Clerk with the</a:t>
            </a:r>
            <a:r>
              <a:rPr lang="en-US" sz="1100" spc="-40"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Tarrant County Health Department making</a:t>
            </a:r>
            <a:r>
              <a:rPr lang="en-US" sz="1100" spc="-5" dirty="0">
                <a:effectLst/>
                <a:latin typeface="Arial" panose="020B0604020202020204" pitchFamily="34" charset="0"/>
                <a:ea typeface="Arial" panose="020B0604020202020204" pitchFamily="34" charset="0"/>
              </a:rPr>
              <a:t> </a:t>
            </a:r>
            <a:r>
              <a:rPr lang="en-US" sz="1100" dirty="0">
                <a:effectLst/>
                <a:latin typeface="Arial" panose="020B0604020202020204" pitchFamily="34" charset="0"/>
                <a:ea typeface="Arial" panose="020B0604020202020204" pitchFamily="34" charset="0"/>
              </a:rPr>
              <a:t>$15.84/hour.</a:t>
            </a:r>
          </a:p>
          <a:p>
            <a:endParaRPr lang="en-US" sz="1100" dirty="0"/>
          </a:p>
        </p:txBody>
      </p:sp>
    </p:spTree>
    <p:extLst>
      <p:ext uri="{BB962C8B-B14F-4D97-AF65-F5344CB8AC3E}">
        <p14:creationId xmlns:p14="http://schemas.microsoft.com/office/powerpoint/2010/main" val="1004768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B4FE-3D41-05AB-55EF-74A44BFEE70A}"/>
              </a:ext>
            </a:extLst>
          </p:cNvPr>
          <p:cNvSpPr>
            <a:spLocks noGrp="1"/>
          </p:cNvSpPr>
          <p:nvPr>
            <p:ph type="title"/>
          </p:nvPr>
        </p:nvSpPr>
        <p:spPr>
          <a:xfrm>
            <a:off x="2690829" y="1831932"/>
            <a:ext cx="4609057" cy="2610042"/>
          </a:xfrm>
        </p:spPr>
        <p:txBody>
          <a:bodyPr vert="horz" lIns="91440" tIns="45720" rIns="91440" bIns="45720" rtlCol="0" anchor="b">
            <a:normAutofit/>
          </a:bodyPr>
          <a:lstStyle/>
          <a:p>
            <a:r>
              <a:rPr lang="en-US" sz="5400" kern="1200" dirty="0">
                <a:solidFill>
                  <a:schemeClr val="tx1"/>
                </a:solidFill>
                <a:latin typeface="+mj-lt"/>
                <a:ea typeface="+mj-ea"/>
                <a:cs typeface="+mj-cs"/>
              </a:rPr>
              <a:t>Questions! </a:t>
            </a:r>
          </a:p>
        </p:txBody>
      </p:sp>
      <p:pic>
        <p:nvPicPr>
          <p:cNvPr id="7" name="Graphic 6" descr="Help">
            <a:extLst>
              <a:ext uri="{FF2B5EF4-FFF2-40B4-BE49-F238E27FC236}">
                <a16:creationId xmlns:a16="http://schemas.microsoft.com/office/drawing/2014/main" id="{84F46A9A-FD08-7EA4-3738-2AE9D33334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88359" y="2237451"/>
            <a:ext cx="3483864" cy="3483864"/>
          </a:xfrm>
          <a:prstGeom prst="rect">
            <a:avLst/>
          </a:prstGeom>
        </p:spPr>
      </p:pic>
    </p:spTree>
    <p:extLst>
      <p:ext uri="{BB962C8B-B14F-4D97-AF65-F5344CB8AC3E}">
        <p14:creationId xmlns:p14="http://schemas.microsoft.com/office/powerpoint/2010/main" val="1499050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777B-8FEE-48C7-B601-FEF79B483917}"/>
              </a:ext>
            </a:extLst>
          </p:cNvPr>
          <p:cNvSpPr>
            <a:spLocks noGrp="1"/>
          </p:cNvSpPr>
          <p:nvPr>
            <p:ph type="title"/>
          </p:nvPr>
        </p:nvSpPr>
        <p:spPr/>
        <p:txBody>
          <a:bodyPr>
            <a:normAutofit/>
          </a:bodyPr>
          <a:lstStyle/>
          <a:p>
            <a:r>
              <a:rPr lang="en-US">
                <a:latin typeface="Verdana"/>
                <a:ea typeface="Verdana"/>
              </a:rPr>
              <a:t>Committee Discussion</a:t>
            </a:r>
            <a:endParaRPr lang="en-US" dirty="0"/>
          </a:p>
        </p:txBody>
      </p:sp>
      <p:sp>
        <p:nvSpPr>
          <p:cNvPr id="4" name="Text Placeholder 3">
            <a:extLst>
              <a:ext uri="{FF2B5EF4-FFF2-40B4-BE49-F238E27FC236}">
                <a16:creationId xmlns:a16="http://schemas.microsoft.com/office/drawing/2014/main" id="{CE4F4ACB-29EC-1C17-15DB-4753E3A78338}"/>
              </a:ext>
            </a:extLst>
          </p:cNvPr>
          <p:cNvSpPr>
            <a:spLocks noGrp="1"/>
          </p:cNvSpPr>
          <p:nvPr>
            <p:ph type="body" idx="1"/>
          </p:nvPr>
        </p:nvSpPr>
        <p:spPr/>
        <p:txBody>
          <a:bodyPr/>
          <a:lstStyle/>
          <a:p>
            <a:r>
              <a:rPr lang="en-US"/>
              <a:t>Presiding Officer, Steve Banta</a:t>
            </a:r>
          </a:p>
        </p:txBody>
      </p:sp>
    </p:spTree>
    <p:extLst>
      <p:ext uri="{BB962C8B-B14F-4D97-AF65-F5344CB8AC3E}">
        <p14:creationId xmlns:p14="http://schemas.microsoft.com/office/powerpoint/2010/main" val="2439911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6A95-3EC2-424A-BD7B-3FDBFCA273AD}"/>
              </a:ext>
            </a:extLst>
          </p:cNvPr>
          <p:cNvSpPr>
            <a:spLocks noGrp="1"/>
          </p:cNvSpPr>
          <p:nvPr>
            <p:ph type="title"/>
          </p:nvPr>
        </p:nvSpPr>
        <p:spPr/>
        <p:txBody>
          <a:bodyPr>
            <a:normAutofit fontScale="90000"/>
          </a:bodyPr>
          <a:lstStyle/>
          <a:p>
            <a:r>
              <a:rPr lang="en-US" dirty="0"/>
              <a:t>Next AEL Advisory Committee Meeting</a:t>
            </a:r>
          </a:p>
        </p:txBody>
      </p:sp>
      <p:sp>
        <p:nvSpPr>
          <p:cNvPr id="3" name="Text Placeholder 2">
            <a:extLst>
              <a:ext uri="{FF2B5EF4-FFF2-40B4-BE49-F238E27FC236}">
                <a16:creationId xmlns:a16="http://schemas.microsoft.com/office/drawing/2014/main" id="{4D7EF75B-7156-451B-8EA4-F85B131D9072}"/>
              </a:ext>
            </a:extLst>
          </p:cNvPr>
          <p:cNvSpPr>
            <a:spLocks noGrp="1"/>
          </p:cNvSpPr>
          <p:nvPr>
            <p:ph type="body" idx="1"/>
          </p:nvPr>
        </p:nvSpPr>
        <p:spPr/>
        <p:txBody>
          <a:bodyPr vert="horz" lIns="91440" tIns="45720" rIns="91440" bIns="45720" rtlCol="0" anchor="t">
            <a:normAutofit/>
          </a:bodyPr>
          <a:lstStyle/>
          <a:p>
            <a:r>
              <a:rPr lang="en-US" dirty="0">
                <a:latin typeface="Verdana"/>
                <a:ea typeface="Verdana"/>
              </a:rPr>
              <a:t>Tentatively Scheduled: June 15, 2023</a:t>
            </a:r>
            <a:endParaRPr lang="en-US" dirty="0"/>
          </a:p>
        </p:txBody>
      </p:sp>
    </p:spTree>
    <p:extLst>
      <p:ext uri="{BB962C8B-B14F-4D97-AF65-F5344CB8AC3E}">
        <p14:creationId xmlns:p14="http://schemas.microsoft.com/office/powerpoint/2010/main" val="98019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9F4F-0BA6-7F4D-82D4-75A1B057FC42}"/>
              </a:ext>
            </a:extLst>
          </p:cNvPr>
          <p:cNvSpPr>
            <a:spLocks noGrp="1"/>
          </p:cNvSpPr>
          <p:nvPr>
            <p:ph type="title"/>
          </p:nvPr>
        </p:nvSpPr>
        <p:spPr/>
        <p:txBody>
          <a:bodyPr/>
          <a:lstStyle/>
          <a:p>
            <a:r>
              <a:rPr lang="en-US"/>
              <a:t>Commissioner Remarks</a:t>
            </a:r>
          </a:p>
        </p:txBody>
      </p:sp>
      <p:sp>
        <p:nvSpPr>
          <p:cNvPr id="3" name="Content Placeholder 2">
            <a:extLst>
              <a:ext uri="{FF2B5EF4-FFF2-40B4-BE49-F238E27FC236}">
                <a16:creationId xmlns:a16="http://schemas.microsoft.com/office/drawing/2014/main" id="{C831E0A5-E226-C13D-2997-32BF06D050B7}"/>
              </a:ext>
            </a:extLst>
          </p:cNvPr>
          <p:cNvSpPr>
            <a:spLocks noGrp="1"/>
          </p:cNvSpPr>
          <p:nvPr>
            <p:ph idx="1"/>
          </p:nvPr>
        </p:nvSpPr>
        <p:spPr/>
        <p:txBody>
          <a:bodyPr/>
          <a:lstStyle/>
          <a:p>
            <a:r>
              <a:rPr lang="en-US"/>
              <a:t>Chairman Daniel</a:t>
            </a:r>
          </a:p>
          <a:p>
            <a:r>
              <a:rPr lang="en-US"/>
              <a:t>Commissioner </a:t>
            </a:r>
            <a:r>
              <a:rPr lang="en-US" err="1"/>
              <a:t>Demerson</a:t>
            </a:r>
            <a:endParaRPr lang="en-US"/>
          </a:p>
          <a:p>
            <a:r>
              <a:rPr lang="en-US"/>
              <a:t>Commissioner Trevino</a:t>
            </a:r>
          </a:p>
        </p:txBody>
      </p:sp>
    </p:spTree>
    <p:extLst>
      <p:ext uri="{BB962C8B-B14F-4D97-AF65-F5344CB8AC3E}">
        <p14:creationId xmlns:p14="http://schemas.microsoft.com/office/powerpoint/2010/main" val="56927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DF9B8-50F2-4F68-A26D-59BFD2092E5E}"/>
              </a:ext>
            </a:extLst>
          </p:cNvPr>
          <p:cNvSpPr>
            <a:spLocks noGrp="1"/>
          </p:cNvSpPr>
          <p:nvPr>
            <p:ph type="title"/>
          </p:nvPr>
        </p:nvSpPr>
        <p:spPr/>
        <p:txBody>
          <a:bodyPr/>
          <a:lstStyle/>
          <a:p>
            <a:r>
              <a:rPr lang="en-US" dirty="0"/>
              <a:t>TWC AEL Updates</a:t>
            </a:r>
          </a:p>
        </p:txBody>
      </p:sp>
      <p:sp>
        <p:nvSpPr>
          <p:cNvPr id="5" name="Text Placeholder 4">
            <a:extLst>
              <a:ext uri="{FF2B5EF4-FFF2-40B4-BE49-F238E27FC236}">
                <a16:creationId xmlns:a16="http://schemas.microsoft.com/office/drawing/2014/main" id="{FC0B8DC9-F6E1-4F4E-90C5-18BED01400C9}"/>
              </a:ext>
            </a:extLst>
          </p:cNvPr>
          <p:cNvSpPr>
            <a:spLocks noGrp="1"/>
          </p:cNvSpPr>
          <p:nvPr>
            <p:ph type="body" idx="1"/>
          </p:nvPr>
        </p:nvSpPr>
        <p:spPr/>
        <p:txBody>
          <a:bodyPr vert="horz" lIns="91440" tIns="45720" rIns="91440" bIns="45720" rtlCol="0" anchor="t">
            <a:normAutofit/>
          </a:bodyPr>
          <a:lstStyle/>
          <a:p>
            <a:r>
              <a:rPr lang="en-US"/>
              <a:t>Legislative Updates</a:t>
            </a:r>
          </a:p>
          <a:p>
            <a:r>
              <a:rPr lang="en-US"/>
              <a:t>Mahalia Baldini, TWC AEL Director</a:t>
            </a:r>
          </a:p>
        </p:txBody>
      </p:sp>
    </p:spTree>
    <p:extLst>
      <p:ext uri="{BB962C8B-B14F-4D97-AF65-F5344CB8AC3E}">
        <p14:creationId xmlns:p14="http://schemas.microsoft.com/office/powerpoint/2010/main" val="130190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225B6-6572-8CAF-26A2-6879739F1F4B}"/>
              </a:ext>
            </a:extLst>
          </p:cNvPr>
          <p:cNvSpPr>
            <a:spLocks noGrp="1"/>
          </p:cNvSpPr>
          <p:nvPr>
            <p:ph type="title"/>
          </p:nvPr>
        </p:nvSpPr>
        <p:spPr/>
        <p:txBody>
          <a:bodyPr/>
          <a:lstStyle/>
          <a:p>
            <a:r>
              <a:rPr lang="en-US"/>
              <a:t>Legislative Items</a:t>
            </a:r>
          </a:p>
        </p:txBody>
      </p:sp>
      <p:sp>
        <p:nvSpPr>
          <p:cNvPr id="5" name="Content Placeholder 4">
            <a:extLst>
              <a:ext uri="{FF2B5EF4-FFF2-40B4-BE49-F238E27FC236}">
                <a16:creationId xmlns:a16="http://schemas.microsoft.com/office/drawing/2014/main" id="{4394E94C-B629-AA77-5657-3E0FAF8A0BDB}"/>
              </a:ext>
            </a:extLst>
          </p:cNvPr>
          <p:cNvSpPr>
            <a:spLocks noGrp="1"/>
          </p:cNvSpPr>
          <p:nvPr>
            <p:ph idx="1"/>
          </p:nvPr>
        </p:nvSpPr>
        <p:spPr/>
        <p:txBody>
          <a:bodyPr/>
          <a:lstStyle/>
          <a:p>
            <a:pPr marL="0" indent="0" algn="ctr">
              <a:buNone/>
            </a:pPr>
            <a:r>
              <a:rPr lang="en-US"/>
              <a:t>House Bill(HB) 1602, Guillen</a:t>
            </a:r>
          </a:p>
          <a:p>
            <a:pPr marL="0" indent="0" algn="ctr">
              <a:buNone/>
            </a:pPr>
            <a:r>
              <a:rPr lang="en-US" b="0" i="0">
                <a:solidFill>
                  <a:srgbClr val="000000"/>
                </a:solidFill>
                <a:effectLst/>
                <a:latin typeface="verdana" panose="020B0604030504040204" pitchFamily="34" charset="0"/>
              </a:rPr>
              <a:t>Relating to performance criteria for the award of adult education and literacy funds</a:t>
            </a:r>
            <a:endParaRPr lang="en-US"/>
          </a:p>
        </p:txBody>
      </p:sp>
    </p:spTree>
    <p:extLst>
      <p:ext uri="{BB962C8B-B14F-4D97-AF65-F5344CB8AC3E}">
        <p14:creationId xmlns:p14="http://schemas.microsoft.com/office/powerpoint/2010/main" val="335081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1EFC-DABC-59E8-5C4C-DD89866F51C0}"/>
              </a:ext>
            </a:extLst>
          </p:cNvPr>
          <p:cNvSpPr>
            <a:spLocks noGrp="1"/>
          </p:cNvSpPr>
          <p:nvPr>
            <p:ph type="title"/>
          </p:nvPr>
        </p:nvSpPr>
        <p:spPr/>
        <p:txBody>
          <a:bodyPr/>
          <a:lstStyle/>
          <a:p>
            <a:r>
              <a:rPr lang="en-US"/>
              <a:t>Adult High Schools</a:t>
            </a:r>
          </a:p>
        </p:txBody>
      </p:sp>
      <p:sp>
        <p:nvSpPr>
          <p:cNvPr id="3" name="Content Placeholder 2">
            <a:extLst>
              <a:ext uri="{FF2B5EF4-FFF2-40B4-BE49-F238E27FC236}">
                <a16:creationId xmlns:a16="http://schemas.microsoft.com/office/drawing/2014/main" id="{A25FF26F-60B8-5862-B6F1-7CB33CF350FE}"/>
              </a:ext>
            </a:extLst>
          </p:cNvPr>
          <p:cNvSpPr>
            <a:spLocks noGrp="1"/>
          </p:cNvSpPr>
          <p:nvPr>
            <p:ph idx="1"/>
          </p:nvPr>
        </p:nvSpPr>
        <p:spPr/>
        <p:txBody>
          <a:bodyPr/>
          <a:lstStyle/>
          <a:p>
            <a:pPr marL="0" indent="0" algn="ctr">
              <a:buNone/>
            </a:pPr>
            <a:r>
              <a:rPr lang="en-US"/>
              <a:t>SB 2032</a:t>
            </a:r>
          </a:p>
          <a:p>
            <a:pPr marL="0" indent="0" algn="ctr">
              <a:buNone/>
            </a:pPr>
            <a:r>
              <a:rPr lang="en-US"/>
              <a:t>Relating to the authorization of certain adult high school charter school programs</a:t>
            </a:r>
          </a:p>
          <a:p>
            <a:pPr marL="0" indent="0" algn="ctr">
              <a:buNone/>
            </a:pPr>
            <a:endParaRPr lang="en-US"/>
          </a:p>
        </p:txBody>
      </p:sp>
    </p:spTree>
    <p:extLst>
      <p:ext uri="{BB962C8B-B14F-4D97-AF65-F5344CB8AC3E}">
        <p14:creationId xmlns:p14="http://schemas.microsoft.com/office/powerpoint/2010/main" val="2515917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05B0A-3F12-25B0-D020-C1D53FBD3E62}"/>
              </a:ext>
            </a:extLst>
          </p:cNvPr>
          <p:cNvSpPr>
            <a:spLocks noGrp="1"/>
          </p:cNvSpPr>
          <p:nvPr>
            <p:ph type="title"/>
          </p:nvPr>
        </p:nvSpPr>
        <p:spPr/>
        <p:txBody>
          <a:bodyPr>
            <a:normAutofit/>
          </a:bodyPr>
          <a:lstStyle/>
          <a:p>
            <a:r>
              <a:rPr lang="en-US"/>
              <a:t>More To Watch</a:t>
            </a:r>
          </a:p>
        </p:txBody>
      </p:sp>
      <p:sp>
        <p:nvSpPr>
          <p:cNvPr id="3" name="Content Placeholder 2">
            <a:extLst>
              <a:ext uri="{FF2B5EF4-FFF2-40B4-BE49-F238E27FC236}">
                <a16:creationId xmlns:a16="http://schemas.microsoft.com/office/drawing/2014/main" id="{2C6D955F-4DE2-4C57-D127-3DD2C2619AF9}"/>
              </a:ext>
            </a:extLst>
          </p:cNvPr>
          <p:cNvSpPr>
            <a:spLocks noGrp="1"/>
          </p:cNvSpPr>
          <p:nvPr>
            <p:ph idx="1"/>
          </p:nvPr>
        </p:nvSpPr>
        <p:spPr/>
        <p:txBody>
          <a:bodyPr/>
          <a:lstStyle/>
          <a:p>
            <a:pPr marL="0" indent="0" algn="ctr">
              <a:buNone/>
            </a:pPr>
            <a:r>
              <a:rPr lang="en-US"/>
              <a:t>HB 4631/Senate Bill (SB) 2139</a:t>
            </a:r>
          </a:p>
          <a:p>
            <a:pPr marL="0" indent="0" algn="ctr">
              <a:buNone/>
            </a:pPr>
            <a:r>
              <a:rPr lang="en-US"/>
              <a:t>Relating to the creation of the Opportunity High School Diploma pilot program </a:t>
            </a:r>
          </a:p>
          <a:p>
            <a:endParaRPr lang="en-US"/>
          </a:p>
        </p:txBody>
      </p:sp>
    </p:spTree>
    <p:extLst>
      <p:ext uri="{BB962C8B-B14F-4D97-AF65-F5344CB8AC3E}">
        <p14:creationId xmlns:p14="http://schemas.microsoft.com/office/powerpoint/2010/main" val="2158529677"/>
      </p:ext>
    </p:extLst>
  </p:cSld>
  <p:clrMapOvr>
    <a:masterClrMapping/>
  </p:clrMapOvr>
</p:sld>
</file>

<file path=ppt/theme/theme1.xml><?xml version="1.0" encoding="utf-8"?>
<a:theme xmlns:a="http://schemas.openxmlformats.org/drawingml/2006/main" name="Berli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working template" id="{E93188FF-ABBF-4175-BD0C-58BBB23381C9}" vid="{BE0FCF59-B90C-4BE3-9C13-0E24E2BC5E63}"/>
    </a:ext>
  </a:extLst>
</a:theme>
</file>

<file path=ppt/theme/theme2.xml><?xml version="1.0" encoding="utf-8"?>
<a:theme xmlns:a="http://schemas.openxmlformats.org/drawingml/2006/main" name="DARK">
  <a:themeElements>
    <a:clrScheme name="Custom 9">
      <a:dk1>
        <a:srgbClr val="161108"/>
      </a:dk1>
      <a:lt1>
        <a:srgbClr val="F9F9F9"/>
      </a:lt1>
      <a:dk2>
        <a:srgbClr val="353B3F"/>
      </a:dk2>
      <a:lt2>
        <a:srgbClr val="F9F9F9"/>
      </a:lt2>
      <a:accent1>
        <a:srgbClr val="BC9850"/>
      </a:accent1>
      <a:accent2>
        <a:srgbClr val="9E7D3C"/>
      </a:accent2>
      <a:accent3>
        <a:srgbClr val="7A612E"/>
      </a:accent3>
      <a:accent4>
        <a:srgbClr val="564420"/>
      </a:accent4>
      <a:accent5>
        <a:srgbClr val="372C15"/>
      </a:accent5>
      <a:accent6>
        <a:srgbClr val="161108"/>
      </a:accent6>
      <a:hlink>
        <a:srgbClr val="BC9850"/>
      </a:hlink>
      <a:folHlink>
        <a:srgbClr val="9E7D3C"/>
      </a:folHlink>
    </a:clrScheme>
    <a:fontScheme name="Custom 1">
      <a:majorFont>
        <a:latin typeface="swis"/>
        <a:ea typeface=""/>
        <a:cs typeface=""/>
      </a:majorFont>
      <a:minorFont>
        <a:latin typeface="Calibri"/>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Template for WES-8.11.20" id="{F319AB8C-5E85-4871-A486-E0E876AA5BB8}" vid="{85B17CD3-6950-4A15-B896-7AEE2C65FF9B}"/>
    </a:ext>
  </a:extLst>
</a:theme>
</file>

<file path=ppt/theme/theme3.xml><?xml version="1.0" encoding="utf-8"?>
<a:theme xmlns:a="http://schemas.openxmlformats.org/drawingml/2006/main" name="AIR 2021 Dark">
  <a:themeElements>
    <a:clrScheme name="GMMB-SwapCement for Light Sage">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IR-PPT_Standard-FINAL-052621.potx" id="{2BC97197-39D2-48FF-A27C-8C32CDD0575B}" vid="{B4B1B978-D097-4A0F-B8AC-9E89DF8071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ubmittedDate xmlns="13efc53b-a7e6-4120-b1e2-ae9f2851cca4" xsi:nil="true"/>
    <Minutes xmlns="13efc53b-a7e6-4120-b1e2-ae9f2851cca4">
      <Url xsi:nil="true"/>
      <Description xsi:nil="true"/>
    </Minutes>
    <Sub_x002d_Project xmlns="13efc53b-a7e6-4120-b1e2-ae9f2851cca4" xsi:nil="true"/>
    <Project xmlns="13efc53b-a7e6-4120-b1e2-ae9f2851cca4" xsi:nil="true"/>
    <DueDate xmlns="13efc53b-a7e6-4120-b1e2-ae9f2851cca4" xsi:nil="true"/>
    <Completion_x002f_Posted_x0020_Date xmlns="13efc53b-a7e6-4120-b1e2-ae9f2851cca4" xsi:nil="true"/>
    <Status xmlns="13efc53b-a7e6-4120-b1e2-ae9f2851cca4" xsi:nil="true"/>
    <Notes0 xmlns="13efc53b-a7e6-4120-b1e2-ae9f2851cca4" xsi:nil="true"/>
    <Doc_x0020_Type xmlns="13efc53b-a7e6-4120-b1e2-ae9f2851cca4">Letter/TAB</Doc_x0020_Type>
    <CommissionDate xmlns="13efc53b-a7e6-4120-b1e2-ae9f2851cca4" xsi:nil="true"/>
    <Year xmlns="13efc53b-a7e6-4120-b1e2-ae9f2851cca4" xsi:nil="true"/>
    <Presenter xmlns="13efc53b-a7e6-4120-b1e2-ae9f2851cca4" xsi:nil="true"/>
    <PolicyDescription xmlns="13efc53b-a7e6-4120-b1e2-ae9f2851cca4" xsi:nil="true"/>
    <CommissionItem_x002f_PolicyItem xmlns="13efc53b-a7e6-4120-b1e2-ae9f2851cca4" xsi:nil="true"/>
    <lcf76f155ced4ddcb4097134ff3c332f xmlns="13efc53b-a7e6-4120-b1e2-ae9f2851cca4">
      <Terms xmlns="http://schemas.microsoft.com/office/infopath/2007/PartnerControls"/>
    </lcf76f155ced4ddcb4097134ff3c332f>
    <TaxCatchAll xmlns="baf464a5-443c-4111-9af5-10917cd50cf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192EF4A736D54D8E4B9DE0299C9E6E" ma:contentTypeVersion="52" ma:contentTypeDescription="Create a new document." ma:contentTypeScope="" ma:versionID="8564a22fab38f98e61c0a6d82828f8d0">
  <xsd:schema xmlns:xsd="http://www.w3.org/2001/XMLSchema" xmlns:xs="http://www.w3.org/2001/XMLSchema" xmlns:p="http://schemas.microsoft.com/office/2006/metadata/properties" xmlns:ns1="13efc53b-a7e6-4120-b1e2-ae9f2851cca4" xmlns:ns3="35625ac7-1bfd-4a7f-9a7f-d13086bfa749" xmlns:ns4="baf464a5-443c-4111-9af5-10917cd50cf0" targetNamespace="http://schemas.microsoft.com/office/2006/metadata/properties" ma:root="true" ma:fieldsID="d089e32c241aef974fc71721dfef1428" ns1:_="" ns3:_="" ns4:_="">
    <xsd:import namespace="13efc53b-a7e6-4120-b1e2-ae9f2851cca4"/>
    <xsd:import namespace="35625ac7-1bfd-4a7f-9a7f-d13086bfa749"/>
    <xsd:import namespace="baf464a5-443c-4111-9af5-10917cd50cf0"/>
    <xsd:element name="properties">
      <xsd:complexType>
        <xsd:sequence>
          <xsd:element name="documentManagement">
            <xsd:complexType>
              <xsd:all>
                <xsd:element ref="ns1:Project" minOccurs="0"/>
                <xsd:element ref="ns1:Sub_x002d_Project" minOccurs="0"/>
                <xsd:element ref="ns1:Doc_x0020_Type" minOccurs="0"/>
                <xsd:element ref="ns1:Status" minOccurs="0"/>
                <xsd:element ref="ns1:CommissionItem_x002f_PolicyItem" minOccurs="0"/>
                <xsd:element ref="ns1:Notes0" minOccurs="0"/>
                <xsd:element ref="ns1:Completion_x002f_Posted_x0020_Date" minOccurs="0"/>
                <xsd:element ref="ns1:MediaServiceMetadata" minOccurs="0"/>
                <xsd:element ref="ns1:MediaServiceFastMetadata" minOccurs="0"/>
                <xsd:element ref="ns3:SharedWithUsers" minOccurs="0"/>
                <xsd:element ref="ns3:SharedWithDetails" minOccurs="0"/>
                <xsd:element ref="ns1:CommissionDate" minOccurs="0"/>
                <xsd:element ref="ns1:SubmittedDate" minOccurs="0"/>
                <xsd:element ref="ns1:Year" minOccurs="0"/>
                <xsd:element ref="ns1:Minutes" minOccurs="0"/>
                <xsd:element ref="ns1:Presenter" minOccurs="0"/>
                <xsd:element ref="ns1:PolicyDescription" minOccurs="0"/>
                <xsd:element ref="ns1:lcf76f155ced4ddcb4097134ff3c332f" minOccurs="0"/>
                <xsd:element ref="ns4:TaxCatchAll" minOccurs="0"/>
                <xsd:element ref="ns1:MediaServiceDateTaken" minOccurs="0"/>
                <xsd:element ref="ns1:MediaServiceGenerationTime" minOccurs="0"/>
                <xsd:element ref="ns1:MediaServiceEventHashCode" minOccurs="0"/>
                <xsd:element ref="ns1:DueDate" minOccurs="0"/>
                <xsd:element ref="ns1:MediaServiceOCR" minOccurs="0"/>
                <xsd:element ref="ns1: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fc53b-a7e6-4120-b1e2-ae9f2851cca4" elementFormDefault="qualified">
    <xsd:import namespace="http://schemas.microsoft.com/office/2006/documentManagement/types"/>
    <xsd:import namespace="http://schemas.microsoft.com/office/infopath/2007/PartnerControls"/>
    <xsd:element name="Project" ma:index="0" nillable="true" ma:displayName="AEL Policy Project" ma:internalName="Project" ma:readOnly="false">
      <xsd:simpleType>
        <xsd:restriction base="dms:Text">
          <xsd:maxLength value="255"/>
        </xsd:restriction>
      </xsd:simpleType>
    </xsd:element>
    <xsd:element name="Sub_x002d_Project" ma:index="1" nillable="true" ma:displayName="Sub-Project" ma:internalName="Sub_x002d_Project" ma:readOnly="false">
      <xsd:simpleType>
        <xsd:restriction base="dms:Text">
          <xsd:maxLength value="255"/>
        </xsd:restriction>
      </xsd:simpleType>
    </xsd:element>
    <xsd:element name="Doc_x0020_Type" ma:index="2" nillable="true" ma:displayName="Doc Type" ma:default="Letter/TAB" ma:format="Dropdown" ma:internalName="Doc_x0020_Type">
      <xsd:simpleType>
        <xsd:restriction base="dms:Choice">
          <xsd:enumeration value="Letter/TAB"/>
          <xsd:enumeration value="Guide"/>
          <xsd:enumeration value="Attachment"/>
          <xsd:enumeration value="Supplemental"/>
          <xsd:enumeration value="DP"/>
          <xsd:enumeration value="Report"/>
          <xsd:enumeration value="Talking Points"/>
          <xsd:enumeration value="Leg Resource"/>
        </xsd:restriction>
      </xsd:simpleType>
    </xsd:element>
    <xsd:element name="Status" ma:index="3" nillable="true" ma:displayName="Stage" ma:format="Dropdown" ma:internalName="Status">
      <xsd:simpleType>
        <xsd:restriction base="dms:Choice">
          <xsd:enumeration value="Draft - Author (Initial Stage)"/>
          <xsd:enumeration value="Draft – Author/Director"/>
          <xsd:enumeration value="Review – Integrated Review"/>
          <xsd:enumeration value="Review - AEL Author"/>
          <xsd:enumeration value="Review - WF Ed Deputy Director"/>
          <xsd:enumeration value="Review - AEL Director"/>
          <xsd:enumeration value="Review - Editing"/>
          <xsd:enumeration value="Review - 48-Hour"/>
          <xsd:enumeration value="Review - 5-Day"/>
          <xsd:enumeration value="Review – Deputy Division Director"/>
          <xsd:enumeration value="Briefing - Exec Mgmt."/>
          <xsd:enumeration value="Briefing - Commission Staff Week 1"/>
          <xsd:enumeration value="Briefing - Commission Staff Week 2"/>
          <xsd:enumeration value="Briefing - Commission Staff Week 3"/>
          <xsd:enumeration value="Notebook"/>
          <xsd:enumeration value="Complete (Commission Approved/Published)"/>
        </xsd:restriction>
      </xsd:simpleType>
    </xsd:element>
    <xsd:element name="CommissionItem_x002f_PolicyItem" ma:index="4" nillable="true" ma:displayName="Commission/Policy/Internal Item" ma:format="Dropdown" ma:internalName="CommissionItem_x002f_PolicyItem">
      <xsd:simpleType>
        <xsd:restriction base="dms:Choice">
          <xsd:enumeration value="Commission Action Item"/>
          <xsd:enumeration value="Commission Informational Item"/>
          <xsd:enumeration value="Policy Item"/>
          <xsd:enumeration value="TWC Internal"/>
        </xsd:restriction>
      </xsd:simpleType>
    </xsd:element>
    <xsd:element name="Notes0" ma:index="5" nillable="true" ma:displayName="Notes" ma:internalName="Notes0" ma:readOnly="false">
      <xsd:simpleType>
        <xsd:restriction base="dms:Note">
          <xsd:maxLength value="255"/>
        </xsd:restriction>
      </xsd:simpleType>
    </xsd:element>
    <xsd:element name="Completion_x002f_Posted_x0020_Date" ma:index="7" nillable="true" ma:displayName="Publication Date" ma:format="DateOnly" ma:hidden="true" ma:internalName="Completion_x002f_Posted_x0020_Date"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CommissionDate" ma:index="19" nillable="true" ma:displayName="Commission Date" ma:format="DateOnly" ma:internalName="CommissionDate">
      <xsd:simpleType>
        <xsd:restriction base="dms:DateTime"/>
      </xsd:simpleType>
    </xsd:element>
    <xsd:element name="SubmittedDate" ma:index="20" nillable="true" ma:displayName="Submitted Date" ma:format="DateOnly" ma:internalName="SubmittedDate">
      <xsd:simpleType>
        <xsd:restriction base="dms:DateTime"/>
      </xsd:simpleType>
    </xsd:element>
    <xsd:element name="Year" ma:index="21" nillable="true" ma:displayName="Year" ma:format="Dropdown" ma:internalName="Year">
      <xsd:simpleType>
        <xsd:restriction base="dms:Choice">
          <xsd:enumeration value="2017"/>
          <xsd:enumeration value="2018"/>
          <xsd:enumeration value="2019"/>
          <xsd:enumeration value="2020"/>
          <xsd:enumeration value="2021"/>
          <xsd:enumeration value="2022"/>
        </xsd:restriction>
      </xsd:simpleType>
    </xsd:element>
    <xsd:element name="Minutes" ma:index="22" nillable="true" ma:displayName="Minutes" ma:format="Hyperlink" ma:internalName="Minutes">
      <xsd:complexType>
        <xsd:complexContent>
          <xsd:extension base="dms:URL">
            <xsd:sequence>
              <xsd:element name="Url" type="dms:ValidUrl" minOccurs="0" nillable="true"/>
              <xsd:element name="Description" type="xsd:string" nillable="true"/>
            </xsd:sequence>
          </xsd:extension>
        </xsd:complexContent>
      </xsd:complexType>
    </xsd:element>
    <xsd:element name="Presenter" ma:index="23" nillable="true" ma:displayName="Presenter" ma:format="Dropdown" ma:internalName="Presenter">
      <xsd:simpleType>
        <xsd:restriction base="dms:Choice">
          <xsd:enumeration value="AEL"/>
          <xsd:enumeration value="WDD"/>
          <xsd:enumeration value="SWI"/>
          <xsd:enumeration value="Budget/Finance"/>
          <xsd:enumeration value="I3"/>
          <xsd:enumeration value="WF Policy"/>
        </xsd:restriction>
      </xsd:simpleType>
    </xsd:element>
    <xsd:element name="PolicyDescription" ma:index="24" nillable="true" ma:displayName="Policy Description" ma:format="Dropdown" ma:internalName="PolicyDescription">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2870f7a-ebce-4420-99c3-1cd72abed08e" ma:termSetId="09814cd3-568e-fe90-9814-8d621ff8fb84" ma:anchorId="fba54fb3-c3e1-fe81-a776-ca4b69148c4d" ma:open="true" ma:isKeyword="false">
      <xsd:complexType>
        <xsd:sequence>
          <xsd:element ref="pc:Terms" minOccurs="0" maxOccurs="1"/>
        </xsd:sequence>
      </xsd:complexType>
    </xsd:element>
    <xsd:element name="MediaServiceDateTaken" ma:index="28" nillable="true" ma:displayName="MediaServiceDateTaken" ma:hidden="true" ma:internalName="MediaServiceDateTaken"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DueDate" ma:index="31" nillable="true" ma:displayName="Date" ma:format="Dropdown" ma:internalName="DueDate">
      <xsd:simpleType>
        <xsd:restriction base="dms:Note">
          <xsd:maxLength value="255"/>
        </xsd:restriction>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Location" ma:index="3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625ac7-1bfd-4a7f-9a7f-d13086bfa749"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f464a5-443c-4111-9af5-10917cd50cf0"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dd43b680-da4e-45a5-8372-5afb948bc79c}" ma:internalName="TaxCatchAll" ma:showField="CatchAllData" ma:web="baf464a5-443c-4111-9af5-10917cd50c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Letter/Guide/TAB/DP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7872D7-BAE0-42A7-8501-4E7E427C3259}">
  <ds:schemaRefs>
    <ds:schemaRef ds:uri="http://schemas.microsoft.com/office/2006/metadata/properties"/>
    <ds:schemaRef ds:uri="http://schemas.openxmlformats.org/package/2006/metadata/core-properties"/>
    <ds:schemaRef ds:uri="http://purl.org/dc/elements/1.1/"/>
    <ds:schemaRef ds:uri="13efc53b-a7e6-4120-b1e2-ae9f2851cca4"/>
    <ds:schemaRef ds:uri="http://purl.org/dc/terms/"/>
    <ds:schemaRef ds:uri="http://schemas.microsoft.com/office/infopath/2007/PartnerControls"/>
    <ds:schemaRef ds:uri="http://schemas.microsoft.com/office/2006/documentManagement/types"/>
    <ds:schemaRef ds:uri="baf464a5-443c-4111-9af5-10917cd50cf0"/>
    <ds:schemaRef ds:uri="35625ac7-1bfd-4a7f-9a7f-d13086bfa749"/>
    <ds:schemaRef ds:uri="http://www.w3.org/XML/1998/namespace"/>
    <ds:schemaRef ds:uri="http://purl.org/dc/dcmitype/"/>
  </ds:schemaRefs>
</ds:datastoreItem>
</file>

<file path=customXml/itemProps2.xml><?xml version="1.0" encoding="utf-8"?>
<ds:datastoreItem xmlns:ds="http://schemas.openxmlformats.org/officeDocument/2006/customXml" ds:itemID="{E5116307-15C8-4F54-BFD5-EBC6DBDFB469}">
  <ds:schemaRefs>
    <ds:schemaRef ds:uri="http://schemas.microsoft.com/sharepoint/v3/contenttype/forms"/>
  </ds:schemaRefs>
</ds:datastoreItem>
</file>

<file path=customXml/itemProps3.xml><?xml version="1.0" encoding="utf-8"?>
<ds:datastoreItem xmlns:ds="http://schemas.openxmlformats.org/officeDocument/2006/customXml" ds:itemID="{613FD8EE-B206-4EE7-B0D6-35FB042AAC2F}">
  <ds:schemaRefs>
    <ds:schemaRef ds:uri="13efc53b-a7e6-4120-b1e2-ae9f2851cca4"/>
    <ds:schemaRef ds:uri="35625ac7-1bfd-4a7f-9a7f-d13086bfa749"/>
    <ds:schemaRef ds:uri="baf464a5-443c-4111-9af5-10917cd50c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TWC Accessible Cities</Template>
  <TotalTime>543</TotalTime>
  <Words>3011</Words>
  <Application>Microsoft Office PowerPoint</Application>
  <PresentationFormat>Widescreen</PresentationFormat>
  <Paragraphs>331</Paragraphs>
  <Slides>44</Slides>
  <Notes>20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44</vt:i4>
      </vt:variant>
    </vt:vector>
  </HeadingPairs>
  <TitlesOfParts>
    <vt:vector size="63" baseType="lpstr">
      <vt:lpstr>Arial</vt:lpstr>
      <vt:lpstr>Arial Black</vt:lpstr>
      <vt:lpstr>Arial Narrow</vt:lpstr>
      <vt:lpstr>Calibri</vt:lpstr>
      <vt:lpstr>Cambria</vt:lpstr>
      <vt:lpstr>Corbel</vt:lpstr>
      <vt:lpstr>Georgia</vt:lpstr>
      <vt:lpstr>Open Sans</vt:lpstr>
      <vt:lpstr>Open Sans Light</vt:lpstr>
      <vt:lpstr>Open Sans Semibold</vt:lpstr>
      <vt:lpstr>swis</vt:lpstr>
      <vt:lpstr>Symbol</vt:lpstr>
      <vt:lpstr>Times New Roman</vt:lpstr>
      <vt:lpstr>Trebuchet MS</vt:lpstr>
      <vt:lpstr>verdana</vt:lpstr>
      <vt:lpstr>verdana</vt:lpstr>
      <vt:lpstr>Berlin</vt:lpstr>
      <vt:lpstr>DARK</vt:lpstr>
      <vt:lpstr>AIR 2021 Dark</vt:lpstr>
      <vt:lpstr>Adult Education &amp; Literacy Advisory Committee Meeting (Virtual)</vt:lpstr>
      <vt:lpstr>MARCH 15TH, 2023 Agenda</vt:lpstr>
      <vt:lpstr>Opening Remarks</vt:lpstr>
      <vt:lpstr>Opening Remarks Continued</vt:lpstr>
      <vt:lpstr>Commissioner Remarks</vt:lpstr>
      <vt:lpstr>TWC AEL Updates</vt:lpstr>
      <vt:lpstr>Legislative Items</vt:lpstr>
      <vt:lpstr>Adult High Schools</vt:lpstr>
      <vt:lpstr>More To Watch</vt:lpstr>
      <vt:lpstr>Roll Call Advisory Committee</vt:lpstr>
      <vt:lpstr>Committee Presentations</vt:lpstr>
      <vt:lpstr>Texas Opportunity Youth (Agenda) </vt:lpstr>
      <vt:lpstr>Texas Opportunity Youth </vt:lpstr>
      <vt:lpstr>Who are Opportunity Youth </vt:lpstr>
      <vt:lpstr>Opportunity Youth in America</vt:lpstr>
      <vt:lpstr>1 in 10 US Opportunity Youth are Texan =500,000+</vt:lpstr>
      <vt:lpstr>Why Support for Texas OY Matters…</vt:lpstr>
      <vt:lpstr>Out of School Youth Rate has Increased Sharply in Texas </vt:lpstr>
      <vt:lpstr>High School Disconnection </vt:lpstr>
      <vt:lpstr>22% of 8th Graders Completed a PS Credential: HS is the First Barrier </vt:lpstr>
      <vt:lpstr>Black, Hispanic and American Indian Males Experience the Highest Rates of HS Disconnection</vt:lpstr>
      <vt:lpstr>Texas Opportunity Youth Network</vt:lpstr>
      <vt:lpstr>The Texas Opportunity Youth Network </vt:lpstr>
      <vt:lpstr>Innovation Fund </vt:lpstr>
      <vt:lpstr>Models Leveraging Inter-agency Funding </vt:lpstr>
      <vt:lpstr>Effective OY Strategies &amp; Pathways </vt:lpstr>
      <vt:lpstr>Lessons Learned in Effective OY Pathways </vt:lpstr>
      <vt:lpstr>Effective Pathways Offer Multiple Entry Points and Choice </vt:lpstr>
      <vt:lpstr>Considerations for AEL </vt:lpstr>
      <vt:lpstr>Collaboration that works!</vt:lpstr>
      <vt:lpstr>Presenter</vt:lpstr>
      <vt:lpstr>Partners::</vt:lpstr>
      <vt:lpstr>What is E Squared? </vt:lpstr>
      <vt:lpstr>Who Does  E Squared Serve? </vt:lpstr>
      <vt:lpstr>Common Grounds Outcomes </vt:lpstr>
      <vt:lpstr>The Model: </vt:lpstr>
      <vt:lpstr>Co-enrollment - Staffing</vt:lpstr>
      <vt:lpstr> How is this funded?</vt:lpstr>
      <vt:lpstr>Targets and Outcomes </vt:lpstr>
      <vt:lpstr>Success Stories: Dylan Stokes </vt:lpstr>
      <vt:lpstr>Success Stories: Alicia Murphy </vt:lpstr>
      <vt:lpstr>Questions! </vt:lpstr>
      <vt:lpstr>Committee Discussion</vt:lpstr>
      <vt:lpstr>Next AEL Advisory Committee Meeting</vt:lpstr>
    </vt:vector>
  </TitlesOfParts>
  <Manager>anson.green@twc.state.tx.us</Manager>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Committee Meeting</dc:title>
  <dc:creator>Zachmann,Alaina</dc:creator>
  <cp:lastModifiedBy>Kelly,Jennifer</cp:lastModifiedBy>
  <cp:revision>7</cp:revision>
  <dcterms:created xsi:type="dcterms:W3CDTF">2020-06-08T16:43:43Z</dcterms:created>
  <dcterms:modified xsi:type="dcterms:W3CDTF">2023-03-20T18:14:23Z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0x010100DC192EF4A736D54D8E4B9DE0299C9E6E</vt:lpwstr>
  </property>
  <property fmtid="{D5CDD505-2E9C-101B-9397-08002B2CF9AE}" pid="3" name="MediaServiceImageTags">
    <vt:lpwstr/>
  </property>
</Properties>
</file>